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279" r:id="rId2"/>
    <p:sldId id="282" r:id="rId3"/>
    <p:sldId id="280" r:id="rId4"/>
    <p:sldId id="283" r:id="rId5"/>
    <p:sldId id="284" r:id="rId6"/>
    <p:sldId id="285" r:id="rId7"/>
    <p:sldId id="286"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DF4"/>
          </a:solidFill>
        </a:fill>
      </a:tcStyle>
    </a:wholeTbl>
    <a:band1H>
      <a:tcStyle>
        <a:tcBdr/>
        <a:fill>
          <a:solidFill>
            <a:srgbClr val="D0D8E8"/>
          </a:solidFill>
        </a:fill>
      </a:tcStyle>
    </a:band1H>
    <a:band2H>
      <a:tcStyle>
        <a:tcBdr/>
      </a:tcStyle>
    </a:band2H>
    <a:band1V>
      <a:tcStyle>
        <a:tcBdr/>
        <a:fill>
          <a:solidFill>
            <a:srgbClr val="D0D8E8"/>
          </a:solidFill>
        </a:fill>
      </a:tcStyle>
    </a:band1V>
    <a:band2V>
      <a:tcStyle>
        <a:tcBdr/>
      </a:tcStyle>
    </a:band2V>
    <a:lastCol>
      <a:tcTxStyle b="on">
        <a:font>
          <a:latin typeface="+mn-lt"/>
          <a:ea typeface="+mn-ea"/>
          <a:cs typeface="+mn-cs"/>
        </a:font>
        <a:srgbClr val="FFFFFF"/>
      </a:tcTxStyle>
      <a:tcStyle>
        <a:tcBdr/>
        <a:fill>
          <a:solidFill>
            <a:srgbClr val="4F81BD"/>
          </a:solidFill>
        </a:fill>
      </a:tcStyle>
    </a:lastCol>
    <a:firstCol>
      <a:tcTxStyle b="on">
        <a:font>
          <a:latin typeface="+mn-lt"/>
          <a:ea typeface="+mn-ea"/>
          <a:cs typeface="+mn-cs"/>
        </a:font>
        <a:srgbClr val="FFFFFF"/>
      </a:tcTxStyle>
      <a:tcStyle>
        <a:tcBdr/>
        <a:fill>
          <a:solidFill>
            <a:srgbClr val="4F81BD"/>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F81BD"/>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F81BD"/>
          </a:solidFill>
        </a:fill>
      </a:tcStyle>
    </a:firstRow>
  </a:tblStyle>
  <a:tblStyle styleId="{5940675A-B579-460E-94D1-54222C63F5DA}" styleName="">
    <a:wholeTbl>
      <a:tcTxStyle>
        <a:font>
          <a:latin typeface="+mn-lt"/>
          <a:ea typeface="+mn-ea"/>
          <a:cs typeface="+mn-cs"/>
        </a:font>
        <a:srgbClr val="000000"/>
      </a:tcTxStyle>
      <a:tcStyle>
        <a:tcBdr>
          <a:left>
            <a:ln w="12701" cap="flat" cmpd="sng" algn="ctr">
              <a:solidFill>
                <a:srgbClr val="000000"/>
              </a:solidFill>
              <a:prstDash val="solid"/>
              <a:round/>
              <a:headEnd type="none" w="med" len="med"/>
              <a:tailEnd type="none" w="med" len="med"/>
            </a:ln>
          </a:left>
          <a:right>
            <a:ln w="12701" cap="flat" cmpd="sng" algn="ctr">
              <a:solidFill>
                <a:srgbClr val="000000"/>
              </a:solidFill>
              <a:prstDash val="solid"/>
              <a:round/>
              <a:headEnd type="none" w="med" len="med"/>
              <a:tailEnd type="none" w="med" len="med"/>
            </a:ln>
          </a:right>
          <a:top>
            <a:ln w="12701" cap="flat" cmpd="sng" algn="ctr">
              <a:solidFill>
                <a:srgbClr val="000000"/>
              </a:solidFill>
              <a:prstDash val="solid"/>
              <a:round/>
              <a:headEnd type="none" w="med" len="med"/>
              <a:tailEnd type="none" w="med" len="med"/>
            </a:ln>
          </a:top>
          <a:bottom>
            <a:ln w="12701" cap="flat" cmpd="sng" algn="ctr">
              <a:solidFill>
                <a:srgbClr val="000000"/>
              </a:solidFill>
              <a:prstDash val="solid"/>
              <a:round/>
              <a:headEnd type="none" w="med" len="med"/>
              <a:tailEnd type="none" w="med" len="med"/>
            </a:ln>
          </a:bottom>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81" d="100"/>
          <a:sy n="81" d="100"/>
        </p:scale>
        <p:origin x="149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B0C63E-47C5-49AD-15A0-98B11495755D}"/>
              </a:ext>
            </a:extLst>
          </p:cNvPr>
          <p:cNvSpPr txBox="1">
            <a:spLocks noGrp="1"/>
          </p:cNvSpPr>
          <p:nvPr>
            <p:ph type="hdr" sz="quarter"/>
          </p:nvPr>
        </p:nvSpPr>
        <p:spPr>
          <a:xfrm>
            <a:off x="0" y="0"/>
            <a:ext cx="2971800" cy="457200"/>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51EF68DA-4D21-965B-E2D8-7C671A6849B4}"/>
              </a:ext>
            </a:extLst>
          </p:cNvPr>
          <p:cNvSpPr txBox="1">
            <a:spLocks noGrp="1"/>
          </p:cNvSpPr>
          <p:nvPr>
            <p:ph type="dt" sz="quarter" idx="1"/>
          </p:nvPr>
        </p:nvSpPr>
        <p:spPr>
          <a:xfrm>
            <a:off x="3884608" y="0"/>
            <a:ext cx="2971800" cy="457200"/>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45438DD-CF3B-6A43-8152-F6010AC63C3E}"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11/26/2024</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D0F5C228-C315-5123-2A6F-873775D24656}"/>
              </a:ext>
            </a:extLst>
          </p:cNvPr>
          <p:cNvSpPr txBox="1">
            <a:spLocks noGrp="1"/>
          </p:cNvSpPr>
          <p:nvPr>
            <p:ph type="ftr" sz="quarter" idx="2"/>
          </p:nvPr>
        </p:nvSpPr>
        <p:spPr>
          <a:xfrm>
            <a:off x="0"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5D37CA53-4DC1-C7E4-5985-43D6A3F90F7E}"/>
              </a:ext>
            </a:extLst>
          </p:cNvPr>
          <p:cNvSpPr txBox="1">
            <a:spLocks noGrp="1"/>
          </p:cNvSpPr>
          <p:nvPr>
            <p:ph type="sldNum" sz="quarter" idx="3"/>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FFBC0DA-7C92-2047-9523-9536AC9FBA22}"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178979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CFE4B7-F349-A9D3-9E34-3B40BEA4BC4B}"/>
              </a:ext>
            </a:extLst>
          </p:cNvPr>
          <p:cNvSpPr txBox="1">
            <a:spLocks noGrp="1"/>
          </p:cNvSpPr>
          <p:nvPr>
            <p:ph type="hdr" sz="quarter"/>
          </p:nvPr>
        </p:nvSpPr>
        <p:spPr>
          <a:xfrm>
            <a:off x="0" y="0"/>
            <a:ext cx="2971800" cy="457200"/>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CDBBCF37-94BC-0735-F66E-0645199124B1}"/>
              </a:ext>
            </a:extLst>
          </p:cNvPr>
          <p:cNvSpPr txBox="1">
            <a:spLocks noGrp="1"/>
          </p:cNvSpPr>
          <p:nvPr>
            <p:ph type="dt" idx="1"/>
          </p:nvPr>
        </p:nvSpPr>
        <p:spPr>
          <a:xfrm>
            <a:off x="3884608" y="0"/>
            <a:ext cx="2971800" cy="457200"/>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CFB3B3C1-A143-9143-AD78-B0A1BF065C2E}" type="datetime1">
              <a:rPr lang="en-US"/>
              <a:pPr lvl="0"/>
              <a:t>11/26/2024</a:t>
            </a:fld>
            <a:endParaRPr lang="en-US"/>
          </a:p>
        </p:txBody>
      </p:sp>
      <p:sp>
        <p:nvSpPr>
          <p:cNvPr id="4" name="Slide Image Placeholder 3">
            <a:extLst>
              <a:ext uri="{FF2B5EF4-FFF2-40B4-BE49-F238E27FC236}">
                <a16:creationId xmlns:a16="http://schemas.microsoft.com/office/drawing/2014/main" id="{479E92F2-1A43-0194-2E81-C824DCCCAD4B}"/>
              </a:ext>
            </a:extLst>
          </p:cNvPr>
          <p:cNvSpPr>
            <a:spLocks noGrp="1" noRot="1" noChangeAspect="1"/>
          </p:cNvSpPr>
          <p:nvPr>
            <p:ph type="sldImg" idx="2"/>
          </p:nvPr>
        </p:nvSpPr>
        <p:spPr>
          <a:xfrm>
            <a:off x="1143000" y="685800"/>
            <a:ext cx="4572000" cy="3429000"/>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E75FF1E2-1A92-F45D-A75C-BD31C57DC02A}"/>
              </a:ext>
            </a:extLst>
          </p:cNvPr>
          <p:cNvSpPr txBox="1">
            <a:spLocks noGrp="1"/>
          </p:cNvSpPr>
          <p:nvPr>
            <p:ph type="body" sz="quarter" idx="3"/>
          </p:nvPr>
        </p:nvSpPr>
        <p:spPr>
          <a:xfrm>
            <a:off x="685800" y="4343400"/>
            <a:ext cx="5486400" cy="411480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74D9897-4A7D-F33B-E40D-783C5D5D990B}"/>
              </a:ext>
            </a:extLst>
          </p:cNvPr>
          <p:cNvSpPr txBox="1">
            <a:spLocks noGrp="1"/>
          </p:cNvSpPr>
          <p:nvPr>
            <p:ph type="ftr" sz="quarter" idx="4"/>
          </p:nvPr>
        </p:nvSpPr>
        <p:spPr>
          <a:xfrm>
            <a:off x="0" y="8685208"/>
            <a:ext cx="2971800" cy="457200"/>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95147B9A-2548-28C9-C8CE-8134DCCF9054}"/>
              </a:ext>
            </a:extLst>
          </p:cNvPr>
          <p:cNvSpPr txBox="1">
            <a:spLocks noGrp="1"/>
          </p:cNvSpPr>
          <p:nvPr>
            <p:ph type="sldNum" sz="quarter" idx="5"/>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164EA61C-1A96-A54E-B146-B8905CA564AD}" type="slidenum">
              <a:t>‹#›</a:t>
            </a:fld>
            <a:endParaRPr lang="en-US"/>
          </a:p>
        </p:txBody>
      </p:sp>
    </p:spTree>
    <p:extLst>
      <p:ext uri="{BB962C8B-B14F-4D97-AF65-F5344CB8AC3E}">
        <p14:creationId xmlns:p14="http://schemas.microsoft.com/office/powerpoint/2010/main" val="3690099811"/>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013A-8497-E29F-2A5E-03AEAD033DE9}"/>
              </a:ext>
            </a:extLst>
          </p:cNvPr>
          <p:cNvSpPr txBox="1">
            <a:spLocks noGrp="1"/>
          </p:cNvSpPr>
          <p:nvPr>
            <p:ph type="ctrTitle"/>
          </p:nvPr>
        </p:nvSpPr>
        <p:spPr>
          <a:xfrm>
            <a:off x="685800" y="2130423"/>
            <a:ext cx="7772400" cy="1470026"/>
          </a:xfrm>
        </p:spPr>
        <p:txBody>
          <a:bodyPr/>
          <a:lstStyle>
            <a:lvl1pPr>
              <a:defRPr/>
            </a:lvl1pPr>
          </a:lstStyle>
          <a:p>
            <a:pPr lvl="0"/>
            <a:r>
              <a:rPr lang="en-US"/>
              <a:t>Click to edit Master title style</a:t>
            </a:r>
          </a:p>
        </p:txBody>
      </p:sp>
      <p:sp>
        <p:nvSpPr>
          <p:cNvPr id="3" name="Subtitle 2">
            <a:extLst>
              <a:ext uri="{FF2B5EF4-FFF2-40B4-BE49-F238E27FC236}">
                <a16:creationId xmlns:a16="http://schemas.microsoft.com/office/drawing/2014/main" id="{EE161FC8-14B2-5441-62C8-0C43AD03B421}"/>
              </a:ext>
            </a:extLst>
          </p:cNvPr>
          <p:cNvSpPr txBox="1">
            <a:spLocks noGrp="1"/>
          </p:cNvSpPr>
          <p:nvPr>
            <p:ph type="subTitle" idx="1"/>
          </p:nvPr>
        </p:nvSpPr>
        <p:spPr>
          <a:xfrm>
            <a:off x="1371600" y="3886200"/>
            <a:ext cx="6400800" cy="1752603"/>
          </a:xfrm>
        </p:spPr>
        <p:txBody>
          <a:bodyPr anchorCtr="1"/>
          <a:lstStyle>
            <a:lvl1pPr marL="0" indent="0" algn="ctr">
              <a:buNone/>
              <a:defRPr>
                <a:solidFill>
                  <a:srgbClr val="898989"/>
                </a:solidFill>
              </a:defRPr>
            </a:lvl1pPr>
          </a:lstStyle>
          <a:p>
            <a:pPr lvl="0"/>
            <a:r>
              <a:rPr lang="en-US"/>
              <a:t>Click to edit Master subtitle style</a:t>
            </a:r>
          </a:p>
        </p:txBody>
      </p:sp>
      <p:sp>
        <p:nvSpPr>
          <p:cNvPr id="4" name="Date Placeholder 3">
            <a:extLst>
              <a:ext uri="{FF2B5EF4-FFF2-40B4-BE49-F238E27FC236}">
                <a16:creationId xmlns:a16="http://schemas.microsoft.com/office/drawing/2014/main" id="{61CE431F-25D7-3611-38EB-F52AE64428CA}"/>
              </a:ext>
            </a:extLst>
          </p:cNvPr>
          <p:cNvSpPr txBox="1">
            <a:spLocks noGrp="1"/>
          </p:cNvSpPr>
          <p:nvPr>
            <p:ph type="dt" sz="half" idx="7"/>
          </p:nvPr>
        </p:nvSpPr>
        <p:spPr/>
        <p:txBody>
          <a:bodyPr/>
          <a:lstStyle>
            <a:lvl1pPr>
              <a:defRPr/>
            </a:lvl1pPr>
          </a:lstStyle>
          <a:p>
            <a:pPr lvl="0"/>
            <a:fld id="{C20099B2-7905-3440-822A-18E695A399D0}" type="datetime1">
              <a:rPr lang="en-US"/>
              <a:pPr lvl="0"/>
              <a:t>11/26/2024</a:t>
            </a:fld>
            <a:endParaRPr lang="en-US"/>
          </a:p>
        </p:txBody>
      </p:sp>
      <p:sp>
        <p:nvSpPr>
          <p:cNvPr id="5" name="Footer Placeholder 4">
            <a:extLst>
              <a:ext uri="{FF2B5EF4-FFF2-40B4-BE49-F238E27FC236}">
                <a16:creationId xmlns:a16="http://schemas.microsoft.com/office/drawing/2014/main" id="{FDFA4E77-CF06-BFAC-5028-0397029C8446}"/>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0DD94BD2-C65F-9B78-B42C-BB7AC7D3AEF0}"/>
              </a:ext>
            </a:extLst>
          </p:cNvPr>
          <p:cNvSpPr txBox="1">
            <a:spLocks noGrp="1"/>
          </p:cNvSpPr>
          <p:nvPr>
            <p:ph type="sldNum" sz="quarter" idx="8"/>
          </p:nvPr>
        </p:nvSpPr>
        <p:spPr/>
        <p:txBody>
          <a:bodyPr/>
          <a:lstStyle>
            <a:lvl1pPr>
              <a:defRPr/>
            </a:lvl1pPr>
          </a:lstStyle>
          <a:p>
            <a:pPr lvl="0"/>
            <a:fld id="{D02A283C-CA29-1C46-9B6C-78C501EE6977}" type="slidenum">
              <a:t>‹#›</a:t>
            </a:fld>
            <a:endParaRPr lang="en-US"/>
          </a:p>
        </p:txBody>
      </p:sp>
    </p:spTree>
    <p:extLst>
      <p:ext uri="{BB962C8B-B14F-4D97-AF65-F5344CB8AC3E}">
        <p14:creationId xmlns:p14="http://schemas.microsoft.com/office/powerpoint/2010/main" val="1143525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E1223-6834-A350-48AE-8D23781A58CA}"/>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E587A1F7-F7CA-9BF3-B4CD-FBAEECC956DE}"/>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7BFBC-2DD3-B479-DEA8-C46C1EE92BEB}"/>
              </a:ext>
            </a:extLst>
          </p:cNvPr>
          <p:cNvSpPr txBox="1">
            <a:spLocks noGrp="1"/>
          </p:cNvSpPr>
          <p:nvPr>
            <p:ph type="dt" sz="half" idx="7"/>
          </p:nvPr>
        </p:nvSpPr>
        <p:spPr/>
        <p:txBody>
          <a:bodyPr/>
          <a:lstStyle>
            <a:lvl1pPr>
              <a:defRPr/>
            </a:lvl1pPr>
          </a:lstStyle>
          <a:p>
            <a:pPr lvl="0"/>
            <a:fld id="{8648E794-3A69-334D-B57C-1E58556B0756}" type="datetime1">
              <a:rPr lang="en-US"/>
              <a:pPr lvl="0"/>
              <a:t>11/26/2024</a:t>
            </a:fld>
            <a:endParaRPr lang="en-US"/>
          </a:p>
        </p:txBody>
      </p:sp>
      <p:sp>
        <p:nvSpPr>
          <p:cNvPr id="5" name="Footer Placeholder 4">
            <a:extLst>
              <a:ext uri="{FF2B5EF4-FFF2-40B4-BE49-F238E27FC236}">
                <a16:creationId xmlns:a16="http://schemas.microsoft.com/office/drawing/2014/main" id="{328D4109-0FE3-B322-3FAA-17FCBB9FD34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37F8F2D-8E71-F1FC-F7DF-95A7623453B3}"/>
              </a:ext>
            </a:extLst>
          </p:cNvPr>
          <p:cNvSpPr txBox="1">
            <a:spLocks noGrp="1"/>
          </p:cNvSpPr>
          <p:nvPr>
            <p:ph type="sldNum" sz="quarter" idx="8"/>
          </p:nvPr>
        </p:nvSpPr>
        <p:spPr/>
        <p:txBody>
          <a:bodyPr/>
          <a:lstStyle>
            <a:lvl1pPr>
              <a:defRPr/>
            </a:lvl1pPr>
          </a:lstStyle>
          <a:p>
            <a:pPr lvl="0"/>
            <a:fld id="{AA089CC6-5088-C540-8FF1-679B9FFED9BD}" type="slidenum">
              <a:t>‹#›</a:t>
            </a:fld>
            <a:endParaRPr lang="en-US"/>
          </a:p>
        </p:txBody>
      </p:sp>
    </p:spTree>
    <p:extLst>
      <p:ext uri="{BB962C8B-B14F-4D97-AF65-F5344CB8AC3E}">
        <p14:creationId xmlns:p14="http://schemas.microsoft.com/office/powerpoint/2010/main" val="45683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50F59C-DCB1-0753-3714-441F34BA79A8}"/>
              </a:ext>
            </a:extLst>
          </p:cNvPr>
          <p:cNvSpPr txBox="1">
            <a:spLocks noGrp="1"/>
          </p:cNvSpPr>
          <p:nvPr>
            <p:ph type="title" orient="vert"/>
          </p:nvPr>
        </p:nvSpPr>
        <p:spPr>
          <a:xfrm>
            <a:off x="6629400" y="274640"/>
            <a:ext cx="2057400" cy="5851529"/>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F6108036-2188-A406-4441-536C6D339E83}"/>
              </a:ext>
            </a:extLst>
          </p:cNvPr>
          <p:cNvSpPr txBox="1">
            <a:spLocks noGrp="1"/>
          </p:cNvSpPr>
          <p:nvPr>
            <p:ph type="body" orient="vert" idx="1"/>
          </p:nvPr>
        </p:nvSpPr>
        <p:spPr>
          <a:xfrm>
            <a:off x="457200" y="274640"/>
            <a:ext cx="6019796" cy="5851529"/>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CC17F-2E7D-097C-477D-E76510CD7DD4}"/>
              </a:ext>
            </a:extLst>
          </p:cNvPr>
          <p:cNvSpPr txBox="1">
            <a:spLocks noGrp="1"/>
          </p:cNvSpPr>
          <p:nvPr>
            <p:ph type="dt" sz="half" idx="7"/>
          </p:nvPr>
        </p:nvSpPr>
        <p:spPr/>
        <p:txBody>
          <a:bodyPr/>
          <a:lstStyle>
            <a:lvl1pPr>
              <a:defRPr/>
            </a:lvl1pPr>
          </a:lstStyle>
          <a:p>
            <a:pPr lvl="0"/>
            <a:fld id="{EFCBE43B-B11B-014B-8934-CE9E994FABE2}" type="datetime1">
              <a:rPr lang="en-US"/>
              <a:pPr lvl="0"/>
              <a:t>11/26/2024</a:t>
            </a:fld>
            <a:endParaRPr lang="en-US"/>
          </a:p>
        </p:txBody>
      </p:sp>
      <p:sp>
        <p:nvSpPr>
          <p:cNvPr id="5" name="Footer Placeholder 4">
            <a:extLst>
              <a:ext uri="{FF2B5EF4-FFF2-40B4-BE49-F238E27FC236}">
                <a16:creationId xmlns:a16="http://schemas.microsoft.com/office/drawing/2014/main" id="{E0D8C007-D476-A6B7-C238-94859AA58163}"/>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A5A38FD-7215-A999-73B8-8D0EAABD89B6}"/>
              </a:ext>
            </a:extLst>
          </p:cNvPr>
          <p:cNvSpPr txBox="1">
            <a:spLocks noGrp="1"/>
          </p:cNvSpPr>
          <p:nvPr>
            <p:ph type="sldNum" sz="quarter" idx="8"/>
          </p:nvPr>
        </p:nvSpPr>
        <p:spPr/>
        <p:txBody>
          <a:bodyPr/>
          <a:lstStyle>
            <a:lvl1pPr>
              <a:defRPr/>
            </a:lvl1pPr>
          </a:lstStyle>
          <a:p>
            <a:pPr lvl="0"/>
            <a:fld id="{9F8A75BB-C116-5A41-A95E-50696BA15940}" type="slidenum">
              <a:t>‹#›</a:t>
            </a:fld>
            <a:endParaRPr lang="en-US"/>
          </a:p>
        </p:txBody>
      </p:sp>
    </p:spTree>
    <p:extLst>
      <p:ext uri="{BB962C8B-B14F-4D97-AF65-F5344CB8AC3E}">
        <p14:creationId xmlns:p14="http://schemas.microsoft.com/office/powerpoint/2010/main" val="22164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9FFE04A-F139-69EC-F9F9-96762095F432}"/>
              </a:ext>
            </a:extLst>
          </p:cNvPr>
          <p:cNvSpPr txBox="1">
            <a:spLocks noGrp="1"/>
          </p:cNvSpPr>
          <p:nvPr>
            <p:ph type="dt" sz="half" idx="7"/>
          </p:nvPr>
        </p:nvSpPr>
        <p:spPr/>
        <p:txBody>
          <a:bodyPr/>
          <a:lstStyle>
            <a:lvl1pPr>
              <a:defRPr/>
            </a:lvl1pPr>
          </a:lstStyle>
          <a:p>
            <a:pPr lvl="0"/>
            <a:fld id="{C81E5A07-0087-164B-8DFB-3B4891253DF0}" type="datetime1">
              <a:rPr lang="en-US"/>
              <a:pPr lvl="0"/>
              <a:t>11/26/2024</a:t>
            </a:fld>
            <a:endParaRPr lang="en-US"/>
          </a:p>
        </p:txBody>
      </p:sp>
      <p:sp>
        <p:nvSpPr>
          <p:cNvPr id="3" name="Footer Placeholder 4">
            <a:extLst>
              <a:ext uri="{FF2B5EF4-FFF2-40B4-BE49-F238E27FC236}">
                <a16:creationId xmlns:a16="http://schemas.microsoft.com/office/drawing/2014/main" id="{535193F6-DF5A-8880-A5AE-FCD2209D472B}"/>
              </a:ext>
            </a:extLst>
          </p:cNvPr>
          <p:cNvSpPr txBox="1">
            <a:spLocks noGrp="1"/>
          </p:cNvSpPr>
          <p:nvPr>
            <p:ph type="ftr" sz="quarter" idx="9"/>
          </p:nvPr>
        </p:nvSpPr>
        <p:spPr/>
        <p:txBody>
          <a:bodyPr/>
          <a:lstStyle>
            <a:lvl1pPr>
              <a:defRPr/>
            </a:lvl1pPr>
          </a:lstStyle>
          <a:p>
            <a:pPr lvl="0"/>
            <a:endParaRPr lang="en-US"/>
          </a:p>
        </p:txBody>
      </p:sp>
      <p:sp>
        <p:nvSpPr>
          <p:cNvPr id="4" name="Slide Number Placeholder 5">
            <a:extLst>
              <a:ext uri="{FF2B5EF4-FFF2-40B4-BE49-F238E27FC236}">
                <a16:creationId xmlns:a16="http://schemas.microsoft.com/office/drawing/2014/main" id="{F0E81615-67C1-686B-7FB1-05B85ACA6DE0}"/>
              </a:ext>
            </a:extLst>
          </p:cNvPr>
          <p:cNvSpPr txBox="1">
            <a:spLocks noGrp="1"/>
          </p:cNvSpPr>
          <p:nvPr>
            <p:ph type="sldNum" sz="quarter" idx="8"/>
          </p:nvPr>
        </p:nvSpPr>
        <p:spPr/>
        <p:txBody>
          <a:bodyPr/>
          <a:lstStyle>
            <a:lvl1pPr>
              <a:defRPr/>
            </a:lvl1pPr>
          </a:lstStyle>
          <a:p>
            <a:pPr lvl="0"/>
            <a:fld id="{2489EF06-C469-FB43-AED6-E85FFEC26444}" type="slidenum">
              <a:t>‹#›</a:t>
            </a:fld>
            <a:endParaRPr lang="en-US"/>
          </a:p>
        </p:txBody>
      </p:sp>
      <p:sp>
        <p:nvSpPr>
          <p:cNvPr id="10" name="TextBox 13">
            <a:extLst>
              <a:ext uri="{FF2B5EF4-FFF2-40B4-BE49-F238E27FC236}">
                <a16:creationId xmlns:a16="http://schemas.microsoft.com/office/drawing/2014/main" id="{DCFCC821-D981-A2A7-C78B-32CF50F46FA0}"/>
              </a:ext>
            </a:extLst>
          </p:cNvPr>
          <p:cNvSpPr txBox="1"/>
          <p:nvPr userDrawn="1"/>
        </p:nvSpPr>
        <p:spPr>
          <a:xfrm>
            <a:off x="2529508" y="511469"/>
            <a:ext cx="4084983" cy="70788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000" b="0" i="0" u="none" strike="noStrike" kern="1200" cap="none" spc="0" baseline="0" dirty="0">
                <a:solidFill>
                  <a:srgbClr val="002060"/>
                </a:solidFill>
                <a:uFillTx/>
                <a:latin typeface="Calibri"/>
              </a:rPr>
              <a:t>Make-A-thon 2024</a:t>
            </a:r>
          </a:p>
        </p:txBody>
      </p:sp>
      <p:pic>
        <p:nvPicPr>
          <p:cNvPr id="12" name="Picture 11" descr="A black background with white text&#10;&#10;Description automatically generated">
            <a:extLst>
              <a:ext uri="{FF2B5EF4-FFF2-40B4-BE49-F238E27FC236}">
                <a16:creationId xmlns:a16="http://schemas.microsoft.com/office/drawing/2014/main" id="{0482DEAF-4F61-B5BD-4900-40194A7AE5C2}"/>
              </a:ext>
            </a:extLst>
          </p:cNvPr>
          <p:cNvPicPr>
            <a:picLocks noChangeAspect="1"/>
          </p:cNvPicPr>
          <p:nvPr userDrawn="1"/>
        </p:nvPicPr>
        <p:blipFill>
          <a:blip r:embed="rId2"/>
          <a:stretch>
            <a:fillRect/>
          </a:stretch>
        </p:blipFill>
        <p:spPr>
          <a:xfrm>
            <a:off x="6553203" y="-930137"/>
            <a:ext cx="2530337" cy="2530337"/>
          </a:xfrm>
          <a:prstGeom prst="rect">
            <a:avLst/>
          </a:prstGeom>
        </p:spPr>
      </p:pic>
    </p:spTree>
    <p:extLst>
      <p:ext uri="{BB962C8B-B14F-4D97-AF65-F5344CB8AC3E}">
        <p14:creationId xmlns:p14="http://schemas.microsoft.com/office/powerpoint/2010/main" val="14060602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40F3-B3DC-09DA-4966-7A6E0E84E138}"/>
              </a:ext>
            </a:extLst>
          </p:cNvPr>
          <p:cNvSpPr txBox="1">
            <a:spLocks noGrp="1"/>
          </p:cNvSpPr>
          <p:nvPr>
            <p:ph type="title"/>
          </p:nvPr>
        </p:nvSpPr>
        <p:spPr>
          <a:xfrm>
            <a:off x="722311" y="4406895"/>
            <a:ext cx="7772400" cy="1362071"/>
          </a:xfrm>
        </p:spPr>
        <p:txBody>
          <a:bodyPr anchor="t" anchorCtr="0"/>
          <a:lstStyle>
            <a:lvl1pPr algn="l">
              <a:defRPr sz="4000" b="1" cap="all"/>
            </a:lvl1pPr>
          </a:lstStyle>
          <a:p>
            <a:pPr lvl="0"/>
            <a:r>
              <a:rPr lang="en-US"/>
              <a:t>Click to edit Master title style</a:t>
            </a:r>
          </a:p>
        </p:txBody>
      </p:sp>
      <p:sp>
        <p:nvSpPr>
          <p:cNvPr id="3" name="Text Placeholder 2">
            <a:extLst>
              <a:ext uri="{FF2B5EF4-FFF2-40B4-BE49-F238E27FC236}">
                <a16:creationId xmlns:a16="http://schemas.microsoft.com/office/drawing/2014/main" id="{95703FCB-084B-9E90-F041-CF3740F412C8}"/>
              </a:ext>
            </a:extLst>
          </p:cNvPr>
          <p:cNvSpPr txBox="1">
            <a:spLocks noGrp="1"/>
          </p:cNvSpPr>
          <p:nvPr>
            <p:ph type="body" idx="1"/>
          </p:nvPr>
        </p:nvSpPr>
        <p:spPr>
          <a:xfrm>
            <a:off x="722311" y="2906713"/>
            <a:ext cx="7772400" cy="1500182"/>
          </a:xfrm>
        </p:spPr>
        <p:txBody>
          <a:bodyPr anchor="b"/>
          <a:lstStyle>
            <a:lvl1pPr marL="0" indent="0">
              <a:spcBef>
                <a:spcPts val="500"/>
              </a:spcBef>
              <a:buNone/>
              <a:defRPr sz="20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E4D3C99A-5938-3A88-6CF8-35AEC965CEFD}"/>
              </a:ext>
            </a:extLst>
          </p:cNvPr>
          <p:cNvSpPr txBox="1">
            <a:spLocks noGrp="1"/>
          </p:cNvSpPr>
          <p:nvPr>
            <p:ph type="dt" sz="half" idx="7"/>
          </p:nvPr>
        </p:nvSpPr>
        <p:spPr/>
        <p:txBody>
          <a:bodyPr/>
          <a:lstStyle>
            <a:lvl1pPr>
              <a:defRPr/>
            </a:lvl1pPr>
          </a:lstStyle>
          <a:p>
            <a:pPr lvl="0"/>
            <a:fld id="{BED8C019-AD69-2B4E-957C-9E786308BE8B}" type="datetime1">
              <a:rPr lang="en-US"/>
              <a:pPr lvl="0"/>
              <a:t>11/26/2024</a:t>
            </a:fld>
            <a:endParaRPr lang="en-US"/>
          </a:p>
        </p:txBody>
      </p:sp>
      <p:sp>
        <p:nvSpPr>
          <p:cNvPr id="5" name="Footer Placeholder 4">
            <a:extLst>
              <a:ext uri="{FF2B5EF4-FFF2-40B4-BE49-F238E27FC236}">
                <a16:creationId xmlns:a16="http://schemas.microsoft.com/office/drawing/2014/main" id="{9B577219-14C7-02FD-9ACD-00E2EB37303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501C7EC6-2932-C164-DD74-17677A5D7BF7}"/>
              </a:ext>
            </a:extLst>
          </p:cNvPr>
          <p:cNvSpPr txBox="1">
            <a:spLocks noGrp="1"/>
          </p:cNvSpPr>
          <p:nvPr>
            <p:ph type="sldNum" sz="quarter" idx="8"/>
          </p:nvPr>
        </p:nvSpPr>
        <p:spPr/>
        <p:txBody>
          <a:bodyPr/>
          <a:lstStyle>
            <a:lvl1pPr>
              <a:defRPr/>
            </a:lvl1pPr>
          </a:lstStyle>
          <a:p>
            <a:pPr lvl="0"/>
            <a:fld id="{37D79EF7-5BBD-1E43-9ADE-F65B638F5503}" type="slidenum">
              <a:t>‹#›</a:t>
            </a:fld>
            <a:endParaRPr lang="en-US"/>
          </a:p>
        </p:txBody>
      </p:sp>
    </p:spTree>
    <p:extLst>
      <p:ext uri="{BB962C8B-B14F-4D97-AF65-F5344CB8AC3E}">
        <p14:creationId xmlns:p14="http://schemas.microsoft.com/office/powerpoint/2010/main" val="3060495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0379-DD66-5673-40CF-789FFCA8287F}"/>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EC6EAD9-20DB-E9A3-4EA2-19C79464EAF3}"/>
              </a:ext>
            </a:extLst>
          </p:cNvPr>
          <p:cNvSpPr txBox="1">
            <a:spLocks noGrp="1"/>
          </p:cNvSpPr>
          <p:nvPr>
            <p:ph idx="1"/>
          </p:nvPr>
        </p:nvSpPr>
        <p:spPr>
          <a:xfrm>
            <a:off x="457200"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2C45B7-EC4E-39E0-78B9-C9C461DA0347}"/>
              </a:ext>
            </a:extLst>
          </p:cNvPr>
          <p:cNvSpPr txBox="1">
            <a:spLocks noGrp="1"/>
          </p:cNvSpPr>
          <p:nvPr>
            <p:ph idx="2"/>
          </p:nvPr>
        </p:nvSpPr>
        <p:spPr>
          <a:xfrm>
            <a:off x="4648196"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AD9781-1265-94F3-685B-2FE89B515351}"/>
              </a:ext>
            </a:extLst>
          </p:cNvPr>
          <p:cNvSpPr txBox="1">
            <a:spLocks noGrp="1"/>
          </p:cNvSpPr>
          <p:nvPr>
            <p:ph type="dt" sz="half" idx="7"/>
          </p:nvPr>
        </p:nvSpPr>
        <p:spPr/>
        <p:txBody>
          <a:bodyPr/>
          <a:lstStyle>
            <a:lvl1pPr>
              <a:defRPr/>
            </a:lvl1pPr>
          </a:lstStyle>
          <a:p>
            <a:pPr lvl="0"/>
            <a:fld id="{E95EF08B-8975-7C43-BE8E-2AEE27119C51}" type="datetime1">
              <a:rPr lang="en-US"/>
              <a:pPr lvl="0"/>
              <a:t>11/26/2024</a:t>
            </a:fld>
            <a:endParaRPr lang="en-US"/>
          </a:p>
        </p:txBody>
      </p:sp>
      <p:sp>
        <p:nvSpPr>
          <p:cNvPr id="6" name="Footer Placeholder 5">
            <a:extLst>
              <a:ext uri="{FF2B5EF4-FFF2-40B4-BE49-F238E27FC236}">
                <a16:creationId xmlns:a16="http://schemas.microsoft.com/office/drawing/2014/main" id="{78FF7577-F823-7608-C797-AEA8C1146234}"/>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3FCB9A28-3D29-9758-0400-490F21814CFB}"/>
              </a:ext>
            </a:extLst>
          </p:cNvPr>
          <p:cNvSpPr txBox="1">
            <a:spLocks noGrp="1"/>
          </p:cNvSpPr>
          <p:nvPr>
            <p:ph type="sldNum" sz="quarter" idx="8"/>
          </p:nvPr>
        </p:nvSpPr>
        <p:spPr/>
        <p:txBody>
          <a:bodyPr/>
          <a:lstStyle>
            <a:lvl1pPr>
              <a:defRPr/>
            </a:lvl1pPr>
          </a:lstStyle>
          <a:p>
            <a:pPr lvl="0"/>
            <a:fld id="{BA1ECAA6-4C84-EF49-8CEB-87749AC9D553}" type="slidenum">
              <a:t>‹#›</a:t>
            </a:fld>
            <a:endParaRPr lang="en-US"/>
          </a:p>
        </p:txBody>
      </p:sp>
    </p:spTree>
    <p:extLst>
      <p:ext uri="{BB962C8B-B14F-4D97-AF65-F5344CB8AC3E}">
        <p14:creationId xmlns:p14="http://schemas.microsoft.com/office/powerpoint/2010/main" val="3435980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C698A-03BA-B1B4-AE7B-59E28649C1EE}"/>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F6A6D6D2-6528-2752-791B-E0B341DEBF50}"/>
              </a:ext>
            </a:extLst>
          </p:cNvPr>
          <p:cNvSpPr txBox="1">
            <a:spLocks noGrp="1"/>
          </p:cNvSpPr>
          <p:nvPr>
            <p:ph type="body" idx="1"/>
          </p:nvPr>
        </p:nvSpPr>
        <p:spPr>
          <a:xfrm>
            <a:off x="457200" y="1535113"/>
            <a:ext cx="4040184" cy="639759"/>
          </a:xfrm>
        </p:spPr>
        <p:txBody>
          <a:bodyPr anchor="b"/>
          <a:lstStyle>
            <a:lvl1pPr marL="0" indent="0">
              <a:spcBef>
                <a:spcPts val="600"/>
              </a:spcBef>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A5BFF100-EFB3-FCD6-CDEC-C93159123095}"/>
              </a:ext>
            </a:extLst>
          </p:cNvPr>
          <p:cNvSpPr txBox="1">
            <a:spLocks noGrp="1"/>
          </p:cNvSpPr>
          <p:nvPr>
            <p:ph idx="2"/>
          </p:nvPr>
        </p:nvSpPr>
        <p:spPr>
          <a:xfrm>
            <a:off x="457200" y="2174872"/>
            <a:ext cx="4040184"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29217A-5326-B786-9744-E0952170CBF2}"/>
              </a:ext>
            </a:extLst>
          </p:cNvPr>
          <p:cNvSpPr txBox="1">
            <a:spLocks noGrp="1"/>
          </p:cNvSpPr>
          <p:nvPr>
            <p:ph type="body" idx="3"/>
          </p:nvPr>
        </p:nvSpPr>
        <p:spPr>
          <a:xfrm>
            <a:off x="4645023" y="1535113"/>
            <a:ext cx="4041776" cy="639759"/>
          </a:xfrm>
        </p:spPr>
        <p:txBody>
          <a:bodyPr anchor="b"/>
          <a:lstStyle>
            <a:lvl1pPr marL="0" indent="0">
              <a:spcBef>
                <a:spcPts val="600"/>
              </a:spcBef>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4CB80016-7D62-787D-538E-CA05A4F4810C}"/>
              </a:ext>
            </a:extLst>
          </p:cNvPr>
          <p:cNvSpPr txBox="1">
            <a:spLocks noGrp="1"/>
          </p:cNvSpPr>
          <p:nvPr>
            <p:ph idx="4"/>
          </p:nvPr>
        </p:nvSpPr>
        <p:spPr>
          <a:xfrm>
            <a:off x="4645023" y="2174872"/>
            <a:ext cx="4041776"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4424F9-052C-6391-EE40-0D0534E5CA1D}"/>
              </a:ext>
            </a:extLst>
          </p:cNvPr>
          <p:cNvSpPr txBox="1">
            <a:spLocks noGrp="1"/>
          </p:cNvSpPr>
          <p:nvPr>
            <p:ph type="dt" sz="half" idx="7"/>
          </p:nvPr>
        </p:nvSpPr>
        <p:spPr/>
        <p:txBody>
          <a:bodyPr/>
          <a:lstStyle>
            <a:lvl1pPr>
              <a:defRPr/>
            </a:lvl1pPr>
          </a:lstStyle>
          <a:p>
            <a:pPr lvl="0"/>
            <a:fld id="{495F9B53-84F4-9542-8F2B-B8F13A9ECF15}" type="datetime1">
              <a:rPr lang="en-US"/>
              <a:pPr lvl="0"/>
              <a:t>11/26/2024</a:t>
            </a:fld>
            <a:endParaRPr lang="en-US"/>
          </a:p>
        </p:txBody>
      </p:sp>
      <p:sp>
        <p:nvSpPr>
          <p:cNvPr id="8" name="Footer Placeholder 7">
            <a:extLst>
              <a:ext uri="{FF2B5EF4-FFF2-40B4-BE49-F238E27FC236}">
                <a16:creationId xmlns:a16="http://schemas.microsoft.com/office/drawing/2014/main" id="{320AC7CD-E57F-9149-3E92-AB77272E2AA4}"/>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FBE0A607-0EB0-319D-BF34-B388C9153668}"/>
              </a:ext>
            </a:extLst>
          </p:cNvPr>
          <p:cNvSpPr txBox="1">
            <a:spLocks noGrp="1"/>
          </p:cNvSpPr>
          <p:nvPr>
            <p:ph type="sldNum" sz="quarter" idx="8"/>
          </p:nvPr>
        </p:nvSpPr>
        <p:spPr/>
        <p:txBody>
          <a:bodyPr/>
          <a:lstStyle>
            <a:lvl1pPr>
              <a:defRPr/>
            </a:lvl1pPr>
          </a:lstStyle>
          <a:p>
            <a:pPr lvl="0"/>
            <a:fld id="{2AFF2D90-BE18-BF40-8F86-93070B71A225}" type="slidenum">
              <a:t>‹#›</a:t>
            </a:fld>
            <a:endParaRPr lang="en-US"/>
          </a:p>
        </p:txBody>
      </p:sp>
    </p:spTree>
    <p:extLst>
      <p:ext uri="{BB962C8B-B14F-4D97-AF65-F5344CB8AC3E}">
        <p14:creationId xmlns:p14="http://schemas.microsoft.com/office/powerpoint/2010/main" val="2099426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E897-F29F-5ED5-2D5A-886673E16F34}"/>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B826FB6D-71ED-22FF-9E53-5C946257F2B1}"/>
              </a:ext>
            </a:extLst>
          </p:cNvPr>
          <p:cNvSpPr txBox="1">
            <a:spLocks noGrp="1"/>
          </p:cNvSpPr>
          <p:nvPr>
            <p:ph type="dt" sz="half" idx="7"/>
          </p:nvPr>
        </p:nvSpPr>
        <p:spPr/>
        <p:txBody>
          <a:bodyPr/>
          <a:lstStyle>
            <a:lvl1pPr>
              <a:defRPr/>
            </a:lvl1pPr>
          </a:lstStyle>
          <a:p>
            <a:pPr lvl="0"/>
            <a:fld id="{03410386-8E8E-B943-BCBC-54272BE18086}" type="datetime1">
              <a:rPr lang="en-US"/>
              <a:pPr lvl="0"/>
              <a:t>11/26/2024</a:t>
            </a:fld>
            <a:endParaRPr lang="en-US"/>
          </a:p>
        </p:txBody>
      </p:sp>
      <p:sp>
        <p:nvSpPr>
          <p:cNvPr id="4" name="Footer Placeholder 3">
            <a:extLst>
              <a:ext uri="{FF2B5EF4-FFF2-40B4-BE49-F238E27FC236}">
                <a16:creationId xmlns:a16="http://schemas.microsoft.com/office/drawing/2014/main" id="{BB11076B-CCF7-F2D7-ACB8-1CBF588DF199}"/>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200DFE55-93B3-DFAF-C7E7-92E3865E5BB4}"/>
              </a:ext>
            </a:extLst>
          </p:cNvPr>
          <p:cNvSpPr txBox="1">
            <a:spLocks noGrp="1"/>
          </p:cNvSpPr>
          <p:nvPr>
            <p:ph type="sldNum" sz="quarter" idx="8"/>
          </p:nvPr>
        </p:nvSpPr>
        <p:spPr/>
        <p:txBody>
          <a:bodyPr/>
          <a:lstStyle>
            <a:lvl1pPr>
              <a:defRPr/>
            </a:lvl1pPr>
          </a:lstStyle>
          <a:p>
            <a:pPr lvl="0"/>
            <a:fld id="{9570A333-7ED3-BF45-A620-D56A14D5467A}" type="slidenum">
              <a:t>‹#›</a:t>
            </a:fld>
            <a:endParaRPr lang="en-US"/>
          </a:p>
        </p:txBody>
      </p:sp>
    </p:spTree>
    <p:extLst>
      <p:ext uri="{BB962C8B-B14F-4D97-AF65-F5344CB8AC3E}">
        <p14:creationId xmlns:p14="http://schemas.microsoft.com/office/powerpoint/2010/main" val="4183934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F93BA-EC20-2740-260C-E50A61D5C58E}"/>
              </a:ext>
            </a:extLst>
          </p:cNvPr>
          <p:cNvSpPr txBox="1">
            <a:spLocks noGrp="1"/>
          </p:cNvSpPr>
          <p:nvPr>
            <p:ph type="dt" sz="half" idx="7"/>
          </p:nvPr>
        </p:nvSpPr>
        <p:spPr/>
        <p:txBody>
          <a:bodyPr/>
          <a:lstStyle>
            <a:lvl1pPr>
              <a:defRPr/>
            </a:lvl1pPr>
          </a:lstStyle>
          <a:p>
            <a:pPr lvl="0"/>
            <a:fld id="{5A7E4DDF-05E9-9A46-8071-D35B4BA61B39}" type="datetime1">
              <a:rPr lang="en-US"/>
              <a:pPr lvl="0"/>
              <a:t>11/26/2024</a:t>
            </a:fld>
            <a:endParaRPr lang="en-US"/>
          </a:p>
        </p:txBody>
      </p:sp>
      <p:sp>
        <p:nvSpPr>
          <p:cNvPr id="3" name="Footer Placeholder 2">
            <a:extLst>
              <a:ext uri="{FF2B5EF4-FFF2-40B4-BE49-F238E27FC236}">
                <a16:creationId xmlns:a16="http://schemas.microsoft.com/office/drawing/2014/main" id="{6A27C638-5AB8-FEED-3EF1-FEC6AFE24AAC}"/>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02B21EEE-4006-72B9-3472-2C2625D92FBC}"/>
              </a:ext>
            </a:extLst>
          </p:cNvPr>
          <p:cNvSpPr txBox="1">
            <a:spLocks noGrp="1"/>
          </p:cNvSpPr>
          <p:nvPr>
            <p:ph type="sldNum" sz="quarter" idx="8"/>
          </p:nvPr>
        </p:nvSpPr>
        <p:spPr/>
        <p:txBody>
          <a:bodyPr/>
          <a:lstStyle>
            <a:lvl1pPr>
              <a:defRPr/>
            </a:lvl1pPr>
          </a:lstStyle>
          <a:p>
            <a:pPr lvl="0"/>
            <a:fld id="{110DA173-5181-1944-B07B-5A8B03A6AA21}" type="slidenum">
              <a:t>‹#›</a:t>
            </a:fld>
            <a:endParaRPr lang="en-US"/>
          </a:p>
        </p:txBody>
      </p:sp>
    </p:spTree>
    <p:extLst>
      <p:ext uri="{BB962C8B-B14F-4D97-AF65-F5344CB8AC3E}">
        <p14:creationId xmlns:p14="http://schemas.microsoft.com/office/powerpoint/2010/main" val="3622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60EA-9656-21B5-2EFD-0C2B794BFB22}"/>
              </a:ext>
            </a:extLst>
          </p:cNvPr>
          <p:cNvSpPr txBox="1">
            <a:spLocks noGrp="1"/>
          </p:cNvSpPr>
          <p:nvPr>
            <p:ph type="title"/>
          </p:nvPr>
        </p:nvSpPr>
        <p:spPr>
          <a:xfrm>
            <a:off x="457200" y="273048"/>
            <a:ext cx="3008311" cy="1162046"/>
          </a:xfrm>
        </p:spPr>
        <p:txBody>
          <a:bodyPr anchor="b" anchorCtr="0"/>
          <a:lstStyle>
            <a:lvl1pPr algn="l">
              <a:defRPr sz="2000" b="1"/>
            </a:lvl1pPr>
          </a:lstStyle>
          <a:p>
            <a:pPr lvl="0"/>
            <a:r>
              <a:rPr lang="en-US"/>
              <a:t>Click to edit Master title style</a:t>
            </a:r>
          </a:p>
        </p:txBody>
      </p:sp>
      <p:sp>
        <p:nvSpPr>
          <p:cNvPr id="3" name="Content Placeholder 2">
            <a:extLst>
              <a:ext uri="{FF2B5EF4-FFF2-40B4-BE49-F238E27FC236}">
                <a16:creationId xmlns:a16="http://schemas.microsoft.com/office/drawing/2014/main" id="{02C8F64A-0345-477F-2B6D-A1816EF9C9A0}"/>
              </a:ext>
            </a:extLst>
          </p:cNvPr>
          <p:cNvSpPr txBox="1">
            <a:spLocks noGrp="1"/>
          </p:cNvSpPr>
          <p:nvPr>
            <p:ph idx="1"/>
          </p:nvPr>
        </p:nvSpPr>
        <p:spPr>
          <a:xfrm>
            <a:off x="3575047" y="273048"/>
            <a:ext cx="5111752" cy="585311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C4DB7F-D293-44F8-E5AB-9101CBC91367}"/>
              </a:ext>
            </a:extLst>
          </p:cNvPr>
          <p:cNvSpPr txBox="1">
            <a:spLocks noGrp="1"/>
          </p:cNvSpPr>
          <p:nvPr>
            <p:ph type="body" idx="2"/>
          </p:nvPr>
        </p:nvSpPr>
        <p:spPr>
          <a:xfrm>
            <a:off x="457200" y="1435095"/>
            <a:ext cx="3008311" cy="4691064"/>
          </a:xfrm>
        </p:spPr>
        <p:txBody>
          <a:bodyPr/>
          <a:lstStyle>
            <a:lvl1pPr marL="0" indent="0">
              <a:spcBef>
                <a:spcPts val="300"/>
              </a:spcBef>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B9B31037-2574-2E0F-02D7-D2F41BE0AC0E}"/>
              </a:ext>
            </a:extLst>
          </p:cNvPr>
          <p:cNvSpPr txBox="1">
            <a:spLocks noGrp="1"/>
          </p:cNvSpPr>
          <p:nvPr>
            <p:ph type="dt" sz="half" idx="7"/>
          </p:nvPr>
        </p:nvSpPr>
        <p:spPr/>
        <p:txBody>
          <a:bodyPr/>
          <a:lstStyle>
            <a:lvl1pPr>
              <a:defRPr/>
            </a:lvl1pPr>
          </a:lstStyle>
          <a:p>
            <a:pPr lvl="0"/>
            <a:fld id="{CC5C6ABB-8ECE-8542-94EB-2252A47185B4}" type="datetime1">
              <a:rPr lang="en-US"/>
              <a:pPr lvl="0"/>
              <a:t>11/26/2024</a:t>
            </a:fld>
            <a:endParaRPr lang="en-US"/>
          </a:p>
        </p:txBody>
      </p:sp>
      <p:sp>
        <p:nvSpPr>
          <p:cNvPr id="6" name="Footer Placeholder 5">
            <a:extLst>
              <a:ext uri="{FF2B5EF4-FFF2-40B4-BE49-F238E27FC236}">
                <a16:creationId xmlns:a16="http://schemas.microsoft.com/office/drawing/2014/main" id="{845BDEED-D756-CFB7-BC25-A9DE6633AB5C}"/>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11F71841-F92A-260E-BC51-25F42DB0D0F9}"/>
              </a:ext>
            </a:extLst>
          </p:cNvPr>
          <p:cNvSpPr txBox="1">
            <a:spLocks noGrp="1"/>
          </p:cNvSpPr>
          <p:nvPr>
            <p:ph type="sldNum" sz="quarter" idx="8"/>
          </p:nvPr>
        </p:nvSpPr>
        <p:spPr/>
        <p:txBody>
          <a:bodyPr/>
          <a:lstStyle>
            <a:lvl1pPr>
              <a:defRPr/>
            </a:lvl1pPr>
          </a:lstStyle>
          <a:p>
            <a:pPr lvl="0"/>
            <a:fld id="{47FFB550-B29F-C44D-8F6C-24876BFE6155}" type="slidenum">
              <a:t>‹#›</a:t>
            </a:fld>
            <a:endParaRPr lang="en-US"/>
          </a:p>
        </p:txBody>
      </p:sp>
    </p:spTree>
    <p:extLst>
      <p:ext uri="{BB962C8B-B14F-4D97-AF65-F5344CB8AC3E}">
        <p14:creationId xmlns:p14="http://schemas.microsoft.com/office/powerpoint/2010/main" val="1408674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F64E-C547-EEEA-4ABC-C433AA06FF12}"/>
              </a:ext>
            </a:extLst>
          </p:cNvPr>
          <p:cNvSpPr txBox="1">
            <a:spLocks noGrp="1"/>
          </p:cNvSpPr>
          <p:nvPr>
            <p:ph type="title"/>
          </p:nvPr>
        </p:nvSpPr>
        <p:spPr>
          <a:xfrm>
            <a:off x="1792288" y="4800600"/>
            <a:ext cx="5486400" cy="566735"/>
          </a:xfrm>
        </p:spPr>
        <p:txBody>
          <a:bodyPr anchor="b" anchorCtr="0"/>
          <a:lstStyle>
            <a:lvl1pPr algn="l">
              <a:defRPr sz="2000" b="1"/>
            </a:lvl1pPr>
          </a:lstStyle>
          <a:p>
            <a:pPr lvl="0"/>
            <a:r>
              <a:rPr lang="en-US"/>
              <a:t>Click to edit Master title style</a:t>
            </a:r>
          </a:p>
        </p:txBody>
      </p:sp>
      <p:sp>
        <p:nvSpPr>
          <p:cNvPr id="3" name="Picture Placeholder 2">
            <a:extLst>
              <a:ext uri="{FF2B5EF4-FFF2-40B4-BE49-F238E27FC236}">
                <a16:creationId xmlns:a16="http://schemas.microsoft.com/office/drawing/2014/main" id="{E55C5C31-7A95-8066-EFC4-2B8E1A09747D}"/>
              </a:ext>
            </a:extLst>
          </p:cNvPr>
          <p:cNvSpPr txBox="1">
            <a:spLocks noGrp="1"/>
          </p:cNvSpPr>
          <p:nvPr>
            <p:ph type="pic" idx="1"/>
          </p:nvPr>
        </p:nvSpPr>
        <p:spPr>
          <a:xfrm>
            <a:off x="1792288" y="612776"/>
            <a:ext cx="5486400" cy="4114800"/>
          </a:xfrm>
        </p:spPr>
        <p:txBody>
          <a:bodyPr/>
          <a:lstStyle>
            <a:lvl1pPr marL="0" indent="0">
              <a:buNone/>
              <a:defRPr/>
            </a:lvl1pPr>
          </a:lstStyle>
          <a:p>
            <a:pPr lvl="0"/>
            <a:endParaRPr lang="en-US"/>
          </a:p>
        </p:txBody>
      </p:sp>
      <p:sp>
        <p:nvSpPr>
          <p:cNvPr id="4" name="Text Placeholder 3">
            <a:extLst>
              <a:ext uri="{FF2B5EF4-FFF2-40B4-BE49-F238E27FC236}">
                <a16:creationId xmlns:a16="http://schemas.microsoft.com/office/drawing/2014/main" id="{248CC6A3-5B65-D898-2485-86DD38001E5B}"/>
              </a:ext>
            </a:extLst>
          </p:cNvPr>
          <p:cNvSpPr txBox="1">
            <a:spLocks noGrp="1"/>
          </p:cNvSpPr>
          <p:nvPr>
            <p:ph type="body" idx="2"/>
          </p:nvPr>
        </p:nvSpPr>
        <p:spPr>
          <a:xfrm>
            <a:off x="1792288" y="5367335"/>
            <a:ext cx="5486400" cy="804864"/>
          </a:xfrm>
        </p:spPr>
        <p:txBody>
          <a:bodyPr/>
          <a:lstStyle>
            <a:lvl1pPr marL="0" indent="0">
              <a:spcBef>
                <a:spcPts val="300"/>
              </a:spcBef>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ABBF5AAA-A2DF-6FE3-5DFD-1CDFC915402D}"/>
              </a:ext>
            </a:extLst>
          </p:cNvPr>
          <p:cNvSpPr txBox="1">
            <a:spLocks noGrp="1"/>
          </p:cNvSpPr>
          <p:nvPr>
            <p:ph type="dt" sz="half" idx="7"/>
          </p:nvPr>
        </p:nvSpPr>
        <p:spPr/>
        <p:txBody>
          <a:bodyPr/>
          <a:lstStyle>
            <a:lvl1pPr>
              <a:defRPr/>
            </a:lvl1pPr>
          </a:lstStyle>
          <a:p>
            <a:pPr lvl="0"/>
            <a:fld id="{AF680F2C-D75E-2A40-9F31-9C25C9CC2593}" type="datetime1">
              <a:rPr lang="en-US"/>
              <a:pPr lvl="0"/>
              <a:t>11/26/2024</a:t>
            </a:fld>
            <a:endParaRPr lang="en-US"/>
          </a:p>
        </p:txBody>
      </p:sp>
      <p:sp>
        <p:nvSpPr>
          <p:cNvPr id="6" name="Footer Placeholder 5">
            <a:extLst>
              <a:ext uri="{FF2B5EF4-FFF2-40B4-BE49-F238E27FC236}">
                <a16:creationId xmlns:a16="http://schemas.microsoft.com/office/drawing/2014/main" id="{E6D3662C-B3F8-6D29-7728-0782E7AACE5A}"/>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765734FD-6E99-3739-2A46-601730B08C76}"/>
              </a:ext>
            </a:extLst>
          </p:cNvPr>
          <p:cNvSpPr txBox="1">
            <a:spLocks noGrp="1"/>
          </p:cNvSpPr>
          <p:nvPr>
            <p:ph type="sldNum" sz="quarter" idx="8"/>
          </p:nvPr>
        </p:nvSpPr>
        <p:spPr/>
        <p:txBody>
          <a:bodyPr/>
          <a:lstStyle>
            <a:lvl1pPr>
              <a:defRPr/>
            </a:lvl1pPr>
          </a:lstStyle>
          <a:p>
            <a:pPr lvl="0"/>
            <a:fld id="{4F738445-9A5D-DF48-B140-B52917A26771}" type="slidenum">
              <a:t>‹#›</a:t>
            </a:fld>
            <a:endParaRPr lang="en-US"/>
          </a:p>
        </p:txBody>
      </p:sp>
    </p:spTree>
    <p:extLst>
      <p:ext uri="{BB962C8B-B14F-4D97-AF65-F5344CB8AC3E}">
        <p14:creationId xmlns:p14="http://schemas.microsoft.com/office/powerpoint/2010/main" val="297973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E1BF2D-3D60-F282-6DD0-FC9279C06271}"/>
              </a:ext>
            </a:extLst>
          </p:cNvPr>
          <p:cNvSpPr txBox="1">
            <a:spLocks noGrp="1"/>
          </p:cNvSpPr>
          <p:nvPr>
            <p:ph type="title"/>
          </p:nvPr>
        </p:nvSpPr>
        <p:spPr>
          <a:xfrm>
            <a:off x="457200" y="274640"/>
            <a:ext cx="8229600" cy="1143000"/>
          </a:xfrm>
          <a:prstGeom prst="rect">
            <a:avLst/>
          </a:prstGeom>
          <a:noFill/>
          <a:ln>
            <a:noFill/>
          </a:ln>
        </p:spPr>
        <p:txBody>
          <a:bodyPr vert="horz" wrap="square" lIns="91440" tIns="45720" rIns="91440" bIns="45720" anchor="ctr" anchorCtr="1"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8258D36B-507C-BBF6-D31E-D9A7A811B293}"/>
              </a:ext>
            </a:extLst>
          </p:cNvPr>
          <p:cNvSpPr txBox="1">
            <a:spLocks noGrp="1"/>
          </p:cNvSpPr>
          <p:nvPr>
            <p:ph type="body" idx="1"/>
          </p:nvPr>
        </p:nvSpPr>
        <p:spPr>
          <a:xfrm>
            <a:off x="457200" y="1600200"/>
            <a:ext cx="8229600" cy="4525959"/>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51010-A01E-27E0-5B84-9E5EBB64661B}"/>
              </a:ext>
            </a:extLst>
          </p:cNvPr>
          <p:cNvSpPr txBox="1">
            <a:spLocks noGrp="1"/>
          </p:cNvSpPr>
          <p:nvPr>
            <p:ph type="dt" sz="half" idx="2"/>
          </p:nvPr>
        </p:nvSpPr>
        <p:spPr>
          <a:xfrm>
            <a:off x="457200" y="6356351"/>
            <a:ext cx="2133596"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1738F046-5A37-0F49-BC80-AA114ED658DF}" type="datetime1">
              <a:rPr lang="en-US"/>
              <a:pPr lvl="0"/>
              <a:t>11/26/2024</a:t>
            </a:fld>
            <a:endParaRPr lang="en-US"/>
          </a:p>
        </p:txBody>
      </p:sp>
      <p:sp>
        <p:nvSpPr>
          <p:cNvPr id="5" name="Footer Placeholder 4">
            <a:extLst>
              <a:ext uri="{FF2B5EF4-FFF2-40B4-BE49-F238E27FC236}">
                <a16:creationId xmlns:a16="http://schemas.microsoft.com/office/drawing/2014/main" id="{EB87AE59-0F7D-2B84-ED90-64550CBA9461}"/>
              </a:ext>
            </a:extLst>
          </p:cNvPr>
          <p:cNvSpPr txBox="1">
            <a:spLocks noGrp="1"/>
          </p:cNvSpPr>
          <p:nvPr>
            <p:ph type="ftr" sz="quarter" idx="3"/>
          </p:nvPr>
        </p:nvSpPr>
        <p:spPr>
          <a:xfrm>
            <a:off x="3124203" y="6356351"/>
            <a:ext cx="2895603"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E74A3D1B-270E-FA88-0BC3-4D2B909DE212}"/>
              </a:ext>
            </a:extLst>
          </p:cNvPr>
          <p:cNvSpPr txBox="1">
            <a:spLocks noGrp="1"/>
          </p:cNvSpPr>
          <p:nvPr>
            <p:ph type="sldNum" sz="quarter" idx="4"/>
          </p:nvPr>
        </p:nvSpPr>
        <p:spPr>
          <a:xfrm>
            <a:off x="6553203" y="6356351"/>
            <a:ext cx="2133596"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B12C5E87-BB81-8549-97E8-000BEA7787B0}"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1">
        <a:lnSpc>
          <a:spcPct val="100000"/>
        </a:lnSpc>
        <a:spcBef>
          <a:spcPts val="0"/>
        </a:spcBef>
        <a:spcAft>
          <a:spcPts val="0"/>
        </a:spcAft>
        <a:buNone/>
        <a:tabLst/>
        <a:defRPr lang="en-US" sz="4400" b="0" i="0" u="none" strike="noStrike" kern="1200" cap="none" spc="0" baseline="0">
          <a:solidFill>
            <a:srgbClr val="000000"/>
          </a:solidFill>
          <a:uFillTx/>
          <a:latin typeface="Calibri"/>
        </a:defRPr>
      </a:lvl1pPr>
    </p:titleStyle>
    <p:bodyStyle>
      <a:lvl1pPr marL="342900" marR="0" lvl="0" indent="-342900" algn="l" defTabSz="914400" rtl="0" fontAlgn="auto" hangingPunct="1">
        <a:lnSpc>
          <a:spcPct val="100000"/>
        </a:lnSpc>
        <a:spcBef>
          <a:spcPts val="800"/>
        </a:spcBef>
        <a:spcAft>
          <a:spcPts val="0"/>
        </a:spcAft>
        <a:buSzPct val="100000"/>
        <a:buFont typeface="Arial" pitchFamily="34"/>
        <a:buChar char="•"/>
        <a:tabLst/>
        <a:defRPr lang="en-US" sz="3200" b="0" i="0" u="none" strike="noStrike" kern="1200" cap="none" spc="0" baseline="0">
          <a:solidFill>
            <a:srgbClr val="000000"/>
          </a:solidFill>
          <a:uFillTx/>
          <a:latin typeface="Calibri"/>
        </a:defRPr>
      </a:lvl1pPr>
      <a:lvl2pPr marL="742950" marR="0" lvl="1" indent="-285750" algn="l" defTabSz="914400" rtl="0" fontAlgn="auto" hangingPunct="1">
        <a:lnSpc>
          <a:spcPct val="100000"/>
        </a:lnSpc>
        <a:spcBef>
          <a:spcPts val="7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2pPr>
      <a:lvl3pPr marL="1143000" marR="0" lvl="2" indent="-228600" algn="l" defTabSz="914400" rtl="0" fontAlgn="auto" hangingPunct="1">
        <a:lnSpc>
          <a:spcPct val="100000"/>
        </a:lnSpc>
        <a:spcBef>
          <a:spcPts val="6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3pPr>
      <a:lvl4pPr marL="1600200" marR="0" lvl="3"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4pPr>
      <a:lvl5pPr marL="2057400" marR="0" lvl="4"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D132186-119E-5860-9692-4B408BDE3F7A}"/>
              </a:ext>
            </a:extLst>
          </p:cNvPr>
          <p:cNvSpPr txBox="1">
            <a:spLocks noGrp="1"/>
          </p:cNvSpPr>
          <p:nvPr>
            <p:ph type="body" idx="4294967295"/>
          </p:nvPr>
        </p:nvSpPr>
        <p:spPr>
          <a:xfrm>
            <a:off x="386498" y="1123630"/>
            <a:ext cx="8300300" cy="5576906"/>
          </a:xfrm>
        </p:spPr>
        <p:txBody>
          <a:bodyPr>
            <a:normAutofit/>
          </a:bodyPr>
          <a:lstStyle/>
          <a:p>
            <a:pPr lvl="0" algn="just"/>
            <a:r>
              <a:rPr lang="en-US" sz="2400" dirty="0"/>
              <a:t>School Name: </a:t>
            </a:r>
            <a:r>
              <a:rPr lang="en-US" sz="2400"/>
              <a:t>School Of CS </a:t>
            </a:r>
            <a:r>
              <a:rPr lang="en-US" sz="2400" dirty="0"/>
              <a:t>&amp; IT</a:t>
            </a:r>
            <a:endParaRPr lang="en-US" sz="2000" dirty="0"/>
          </a:p>
          <a:p>
            <a:pPr lvl="0" algn="just"/>
            <a:r>
              <a:rPr lang="en-US" sz="2400" dirty="0"/>
              <a:t>Course / Semester(s): M.Sc. CSIT / 1</a:t>
            </a:r>
            <a:r>
              <a:rPr lang="en-US" sz="2400" baseline="30000" dirty="0"/>
              <a:t>st</a:t>
            </a:r>
            <a:r>
              <a:rPr lang="en-US" sz="2400" dirty="0"/>
              <a:t>  </a:t>
            </a:r>
          </a:p>
          <a:p>
            <a:pPr lvl="0" algn="just"/>
            <a:r>
              <a:rPr lang="en-US" sz="2400" dirty="0"/>
              <a:t>Team Name: Team Obsaline</a:t>
            </a:r>
          </a:p>
          <a:p>
            <a:pPr lvl="0" algn="just"/>
            <a:r>
              <a:rPr lang="en-US" sz="2400" dirty="0"/>
              <a:t>Team Members : 6</a:t>
            </a:r>
          </a:p>
          <a:p>
            <a:pPr lvl="0" algn="just"/>
            <a:endParaRPr lang="en-US" sz="2400" dirty="0"/>
          </a:p>
          <a:p>
            <a:pPr lvl="0" algn="just"/>
            <a:endParaRPr lang="en-US" sz="2400" dirty="0"/>
          </a:p>
          <a:p>
            <a:pPr lvl="0" algn="just"/>
            <a:endParaRPr lang="en-US" sz="2400" dirty="0"/>
          </a:p>
          <a:p>
            <a:pPr lvl="0" algn="just"/>
            <a:endParaRPr lang="en-US" sz="2400" dirty="0"/>
          </a:p>
          <a:p>
            <a:pPr lvl="0" algn="just"/>
            <a:endParaRPr lang="en-US" sz="2400" dirty="0"/>
          </a:p>
          <a:p>
            <a:pPr lvl="0" algn="just"/>
            <a:endParaRPr lang="en-US" sz="2400" dirty="0"/>
          </a:p>
          <a:p>
            <a:pPr marL="457200" lvl="1" indent="0" algn="just">
              <a:buNone/>
            </a:pPr>
            <a:endParaRPr lang="en-US" sz="2400" dirty="0"/>
          </a:p>
          <a:p>
            <a:pPr lvl="0" algn="just"/>
            <a:endParaRPr lang="en-US" sz="2400" dirty="0"/>
          </a:p>
          <a:p>
            <a:pPr lvl="0" algn="just"/>
            <a:endParaRPr lang="en-US" sz="2400" dirty="0"/>
          </a:p>
          <a:p>
            <a:pPr marL="0" lvl="0" indent="0" algn="just">
              <a:buNone/>
            </a:pPr>
            <a:endParaRPr lang="en-US" sz="2400" dirty="0"/>
          </a:p>
          <a:p>
            <a:pPr lvl="0" algn="just"/>
            <a:endParaRPr lang="en-US" sz="2400" dirty="0"/>
          </a:p>
          <a:p>
            <a:pPr lvl="0" algn="just"/>
            <a:endParaRPr lang="en-US" sz="2400" dirty="0"/>
          </a:p>
          <a:p>
            <a:pPr lvl="0" algn="just"/>
            <a:endParaRPr lang="en-US" sz="2400" dirty="0"/>
          </a:p>
        </p:txBody>
      </p:sp>
      <p:sp>
        <p:nvSpPr>
          <p:cNvPr id="3" name="Slide Number Placeholder 3">
            <a:extLst>
              <a:ext uri="{FF2B5EF4-FFF2-40B4-BE49-F238E27FC236}">
                <a16:creationId xmlns:a16="http://schemas.microsoft.com/office/drawing/2014/main" id="{1FEFA615-2C95-339F-11AA-677F2CC60B65}"/>
              </a:ext>
            </a:extLst>
          </p:cNvPr>
          <p:cNvSpPr txBox="1">
            <a:spLocks noGrp="1"/>
          </p:cNvSpPr>
          <p:nvPr>
            <p:ph type="sldNum" sz="quarter" idx="8"/>
          </p:nvPr>
        </p:nvSpPr>
        <p:spPr/>
        <p:txBody>
          <a:bodyPr/>
          <a:lstStyle/>
          <a:p>
            <a:pPr lvl="0"/>
            <a:fld id="{BE7638AC-D70D-2348-BB44-28ABD7632787}" type="slidenum">
              <a:rPr lang="en-US"/>
              <a:t>1</a:t>
            </a:fld>
            <a:endParaRPr lang="en-US" dirty="0"/>
          </a:p>
        </p:txBody>
      </p:sp>
      <p:graphicFrame>
        <p:nvGraphicFramePr>
          <p:cNvPr id="4" name="Table 5">
            <a:extLst>
              <a:ext uri="{FF2B5EF4-FFF2-40B4-BE49-F238E27FC236}">
                <a16:creationId xmlns:a16="http://schemas.microsoft.com/office/drawing/2014/main" id="{07A421F8-666E-7074-25B9-B360147FBC0E}"/>
              </a:ext>
            </a:extLst>
          </p:cNvPr>
          <p:cNvGraphicFramePr>
            <a:graphicFrameLocks noGrp="1"/>
          </p:cNvGraphicFramePr>
          <p:nvPr>
            <p:extLst>
              <p:ext uri="{D42A27DB-BD31-4B8C-83A1-F6EECF244321}">
                <p14:modId xmlns:p14="http://schemas.microsoft.com/office/powerpoint/2010/main" val="1925354561"/>
              </p:ext>
            </p:extLst>
          </p:nvPr>
        </p:nvGraphicFramePr>
        <p:xfrm>
          <a:off x="554451" y="2996846"/>
          <a:ext cx="7735931" cy="3657600"/>
        </p:xfrm>
        <a:graphic>
          <a:graphicData uri="http://schemas.openxmlformats.org/drawingml/2006/table">
            <a:tbl>
              <a:tblPr firstRow="1" bandRow="1">
                <a:effectLst/>
                <a:tableStyleId>{5940675A-B579-460E-94D1-54222C63F5DA}</a:tableStyleId>
              </a:tblPr>
              <a:tblGrid>
                <a:gridCol w="844868">
                  <a:extLst>
                    <a:ext uri="{9D8B030D-6E8A-4147-A177-3AD203B41FA5}">
                      <a16:colId xmlns:a16="http://schemas.microsoft.com/office/drawing/2014/main" val="3384293007"/>
                    </a:ext>
                  </a:extLst>
                </a:gridCol>
                <a:gridCol w="3159659">
                  <a:extLst>
                    <a:ext uri="{9D8B030D-6E8A-4147-A177-3AD203B41FA5}">
                      <a16:colId xmlns:a16="http://schemas.microsoft.com/office/drawing/2014/main" val="2332932498"/>
                    </a:ext>
                  </a:extLst>
                </a:gridCol>
                <a:gridCol w="3731404">
                  <a:extLst>
                    <a:ext uri="{9D8B030D-6E8A-4147-A177-3AD203B41FA5}">
                      <a16:colId xmlns:a16="http://schemas.microsoft.com/office/drawing/2014/main" val="3011981020"/>
                    </a:ext>
                  </a:extLst>
                </a:gridCol>
              </a:tblGrid>
              <a:tr h="631593">
                <a:tc>
                  <a:txBody>
                    <a:bodyPr/>
                    <a:lstStyle/>
                    <a:p>
                      <a:pPr lvl="0" algn="ctr"/>
                      <a:r>
                        <a:rPr lang="en-US" b="1"/>
                        <a:t>Sl.</a:t>
                      </a:r>
                      <a:r>
                        <a:rPr lang="en-US" b="1" baseline="0"/>
                        <a:t> No</a:t>
                      </a:r>
                      <a:endParaRPr lang="en-US" b="1"/>
                    </a:p>
                  </a:txBody>
                  <a:tcPr anchor="ctr"/>
                </a:tc>
                <a:tc>
                  <a:txBody>
                    <a:bodyPr/>
                    <a:lstStyle/>
                    <a:p>
                      <a:pPr lvl="0" algn="ctr"/>
                      <a:r>
                        <a:rPr lang="en-US" b="1"/>
                        <a:t>Name</a:t>
                      </a:r>
                    </a:p>
                  </a:txBody>
                  <a:tcPr anchor="ctr"/>
                </a:tc>
                <a:tc>
                  <a:txBody>
                    <a:bodyPr/>
                    <a:lstStyle/>
                    <a:p>
                      <a:pPr marL="0" marR="0" lvl="0" indent="0" algn="ctr" defTabSz="914400" rtl="0" fontAlgn="auto" hangingPunct="1">
                        <a:lnSpc>
                          <a:spcPct val="100000"/>
                        </a:lnSpc>
                        <a:spcBef>
                          <a:spcPts val="0"/>
                        </a:spcBef>
                        <a:spcAft>
                          <a:spcPts val="0"/>
                        </a:spcAft>
                        <a:buNone/>
                        <a:tabLst/>
                      </a:pPr>
                      <a:r>
                        <a:rPr lang="en-US" b="1" dirty="0"/>
                        <a:t>Contribution</a:t>
                      </a:r>
                    </a:p>
                    <a:p>
                      <a:pPr lvl="0" algn="ctr"/>
                      <a:r>
                        <a:rPr lang="en-US" b="1" dirty="0"/>
                        <a:t>to</a:t>
                      </a:r>
                      <a:r>
                        <a:rPr lang="en-US" b="1" baseline="0" dirty="0"/>
                        <a:t> prototype</a:t>
                      </a:r>
                      <a:endParaRPr lang="en-US" b="1" dirty="0"/>
                    </a:p>
                  </a:txBody>
                  <a:tcPr anchor="ctr"/>
                </a:tc>
                <a:extLst>
                  <a:ext uri="{0D108BD9-81ED-4DB2-BD59-A6C34878D82A}">
                    <a16:rowId xmlns:a16="http://schemas.microsoft.com/office/drawing/2014/main" val="3206305019"/>
                  </a:ext>
                </a:extLst>
              </a:tr>
              <a:tr h="360911">
                <a:tc>
                  <a:txBody>
                    <a:bodyPr/>
                    <a:lstStyle/>
                    <a:p>
                      <a:pPr lvl="0" algn="ctr"/>
                      <a:r>
                        <a:rPr lang="en-US" dirty="0"/>
                        <a:t>1.</a:t>
                      </a:r>
                    </a:p>
                  </a:txBody>
                  <a:tcPr/>
                </a:tc>
                <a:tc>
                  <a:txBody>
                    <a:bodyPr/>
                    <a:lstStyle/>
                    <a:p>
                      <a:pPr lvl="0" algn="l"/>
                      <a:r>
                        <a:rPr lang="en-US" sz="1800" dirty="0"/>
                        <a:t>SHAH JAINAM ABHAYBHAI</a:t>
                      </a:r>
                    </a:p>
                  </a:txBody>
                  <a:tcPr/>
                </a:tc>
                <a:tc>
                  <a:txBody>
                    <a:bodyPr/>
                    <a:lstStyle/>
                    <a:p>
                      <a:pPr lvl="0" algn="just"/>
                      <a:r>
                        <a:rPr lang="en-US" sz="1800" dirty="0"/>
                        <a:t>Creation of IOT Prototype</a:t>
                      </a:r>
                    </a:p>
                  </a:txBody>
                  <a:tcPr/>
                </a:tc>
                <a:extLst>
                  <a:ext uri="{0D108BD9-81ED-4DB2-BD59-A6C34878D82A}">
                    <a16:rowId xmlns:a16="http://schemas.microsoft.com/office/drawing/2014/main" val="3418481270"/>
                  </a:ext>
                </a:extLst>
              </a:tr>
              <a:tr h="631593">
                <a:tc>
                  <a:txBody>
                    <a:bodyPr/>
                    <a:lstStyle/>
                    <a:p>
                      <a:pPr lvl="0" algn="ctr"/>
                      <a:r>
                        <a:rPr lang="en-US" dirty="0"/>
                        <a:t>2.</a:t>
                      </a:r>
                    </a:p>
                  </a:txBody>
                  <a:tcPr/>
                </a:tc>
                <a:tc>
                  <a:txBody>
                    <a:bodyPr/>
                    <a:lstStyle/>
                    <a:p>
                      <a:pPr lvl="0" algn="l"/>
                      <a:r>
                        <a:rPr lang="en-US" sz="1800" dirty="0"/>
                        <a:t>KHADELA ASHISH MAHESHBHAI</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t>Creation of IOT Prototype</a:t>
                      </a:r>
                    </a:p>
                    <a:p>
                      <a:pPr lvl="0" algn="just"/>
                      <a:endParaRPr lang="en-US" sz="1800" dirty="0"/>
                    </a:p>
                  </a:txBody>
                  <a:tcPr/>
                </a:tc>
                <a:extLst>
                  <a:ext uri="{0D108BD9-81ED-4DB2-BD59-A6C34878D82A}">
                    <a16:rowId xmlns:a16="http://schemas.microsoft.com/office/drawing/2014/main" val="3615162365"/>
                  </a:ext>
                </a:extLst>
              </a:tr>
              <a:tr h="360911">
                <a:tc>
                  <a:txBody>
                    <a:bodyPr/>
                    <a:lstStyle/>
                    <a:p>
                      <a:pPr lvl="0" algn="ctr"/>
                      <a:r>
                        <a:rPr lang="en-US" dirty="0"/>
                        <a:t>3.</a:t>
                      </a:r>
                    </a:p>
                  </a:txBody>
                  <a:tcPr/>
                </a:tc>
                <a:tc>
                  <a:txBody>
                    <a:bodyPr/>
                    <a:lstStyle/>
                    <a:p>
                      <a:pPr lvl="0" algn="l"/>
                      <a:r>
                        <a:rPr lang="en-US" sz="1800" dirty="0"/>
                        <a:t>GANDHI SHIV KETANKUMAR</a:t>
                      </a:r>
                    </a:p>
                  </a:txBody>
                  <a:tcPr/>
                </a:tc>
                <a:tc>
                  <a:txBody>
                    <a:bodyPr/>
                    <a:lstStyle/>
                    <a:p>
                      <a:pPr lvl="0" algn="just"/>
                      <a:r>
                        <a:rPr lang="en-US" sz="1800" dirty="0"/>
                        <a:t>Creation of backend database</a:t>
                      </a:r>
                    </a:p>
                  </a:txBody>
                  <a:tcPr/>
                </a:tc>
                <a:extLst>
                  <a:ext uri="{0D108BD9-81ED-4DB2-BD59-A6C34878D82A}">
                    <a16:rowId xmlns:a16="http://schemas.microsoft.com/office/drawing/2014/main" val="3906409023"/>
                  </a:ext>
                </a:extLst>
              </a:tr>
              <a:tr h="360911">
                <a:tc>
                  <a:txBody>
                    <a:bodyPr/>
                    <a:lstStyle/>
                    <a:p>
                      <a:pPr lvl="0" algn="ctr"/>
                      <a:r>
                        <a:rPr lang="en-US" dirty="0"/>
                        <a:t>4.</a:t>
                      </a:r>
                    </a:p>
                  </a:txBody>
                  <a:tcPr/>
                </a:tc>
                <a:tc>
                  <a:txBody>
                    <a:bodyPr/>
                    <a:lstStyle/>
                    <a:p>
                      <a:pPr lvl="0" algn="l"/>
                      <a:r>
                        <a:rPr lang="en-US" sz="1800" dirty="0"/>
                        <a:t>RAO KASHISH DHANESHWAR</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t>Creation of backend database</a:t>
                      </a:r>
                    </a:p>
                  </a:txBody>
                  <a:tcPr/>
                </a:tc>
                <a:extLst>
                  <a:ext uri="{0D108BD9-81ED-4DB2-BD59-A6C34878D82A}">
                    <a16:rowId xmlns:a16="http://schemas.microsoft.com/office/drawing/2014/main" val="515279552"/>
                  </a:ext>
                </a:extLst>
              </a:tr>
              <a:tr h="631593">
                <a:tc>
                  <a:txBody>
                    <a:bodyPr/>
                    <a:lstStyle/>
                    <a:p>
                      <a:pPr lvl="0" algn="ctr"/>
                      <a:r>
                        <a:rPr lang="en-US" dirty="0"/>
                        <a:t>5.</a:t>
                      </a:r>
                    </a:p>
                  </a:txBody>
                  <a:tcPr/>
                </a:tc>
                <a:tc>
                  <a:txBody>
                    <a:bodyPr/>
                    <a:lstStyle/>
                    <a:p>
                      <a:pPr lvl="0" algn="l"/>
                      <a:r>
                        <a:rPr lang="en-US" sz="1800" dirty="0"/>
                        <a:t>MEHTA HELIKUMARI MITENKUMAR</a:t>
                      </a:r>
                    </a:p>
                  </a:txBody>
                  <a:tcPr/>
                </a:tc>
                <a:tc>
                  <a:txBody>
                    <a:bodyPr/>
                    <a:lstStyle/>
                    <a:p>
                      <a:pPr lvl="0" algn="just"/>
                      <a:r>
                        <a:rPr lang="en-US" sz="1800" dirty="0"/>
                        <a:t>Creation of Android Application</a:t>
                      </a:r>
                    </a:p>
                  </a:txBody>
                  <a:tcPr/>
                </a:tc>
                <a:extLst>
                  <a:ext uri="{0D108BD9-81ED-4DB2-BD59-A6C34878D82A}">
                    <a16:rowId xmlns:a16="http://schemas.microsoft.com/office/drawing/2014/main" val="1547803960"/>
                  </a:ext>
                </a:extLst>
              </a:tr>
              <a:tr h="631593">
                <a:tc>
                  <a:txBody>
                    <a:bodyPr/>
                    <a:lstStyle/>
                    <a:p>
                      <a:pPr lvl="0" algn="ctr"/>
                      <a:r>
                        <a:rPr lang="en-US" dirty="0"/>
                        <a:t>6.</a:t>
                      </a:r>
                    </a:p>
                  </a:txBody>
                  <a:tcPr/>
                </a:tc>
                <a:tc>
                  <a:txBody>
                    <a:bodyPr/>
                    <a:lstStyle/>
                    <a:p>
                      <a:pPr lvl="0" algn="l"/>
                      <a:r>
                        <a:rPr lang="en-US" sz="1800" dirty="0"/>
                        <a:t>MANDALIYA YASHKUMAR JASRAJ</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t>Creation of Android Application</a:t>
                      </a:r>
                    </a:p>
                  </a:txBody>
                  <a:tcPr/>
                </a:tc>
                <a:extLst>
                  <a:ext uri="{0D108BD9-81ED-4DB2-BD59-A6C34878D82A}">
                    <a16:rowId xmlns:a16="http://schemas.microsoft.com/office/drawing/2014/main" val="248025716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E2E6EFD-A8AF-58D0-A1F3-B464FF5704B4}"/>
              </a:ext>
            </a:extLst>
          </p:cNvPr>
          <p:cNvSpPr txBox="1">
            <a:spLocks noGrp="1"/>
          </p:cNvSpPr>
          <p:nvPr>
            <p:ph type="body" idx="4294967295"/>
          </p:nvPr>
        </p:nvSpPr>
        <p:spPr>
          <a:xfrm>
            <a:off x="457200" y="1418256"/>
            <a:ext cx="8229600" cy="4664718"/>
          </a:xfrm>
        </p:spPr>
        <p:txBody>
          <a:bodyPr>
            <a:normAutofit fontScale="70000" lnSpcReduction="20000"/>
          </a:bodyPr>
          <a:lstStyle/>
          <a:p>
            <a:pPr lvl="0" algn="just"/>
            <a:r>
              <a:rPr lang="en-US" b="1" dirty="0"/>
              <a:t>Target Users:</a:t>
            </a:r>
          </a:p>
          <a:p>
            <a:pPr marL="0" lvl="0" indent="0" algn="just">
              <a:buNone/>
            </a:pPr>
            <a:r>
              <a:rPr lang="en-US" dirty="0"/>
              <a:t>-&gt; Rural Area Hospitals</a:t>
            </a:r>
          </a:p>
          <a:p>
            <a:pPr marL="0" lvl="0" indent="0" algn="just">
              <a:buNone/>
            </a:pPr>
            <a:r>
              <a:rPr lang="en-US" dirty="0"/>
              <a:t>-&gt; Semi-Urban Area Hospitals</a:t>
            </a:r>
          </a:p>
          <a:p>
            <a:pPr marL="0" lvl="0" indent="0" algn="just">
              <a:buNone/>
            </a:pPr>
            <a:endParaRPr lang="en-US" dirty="0"/>
          </a:p>
          <a:p>
            <a:pPr lvl="0" algn="just"/>
            <a:r>
              <a:rPr lang="en-US" b="1" dirty="0"/>
              <a:t>Problem Statement:</a:t>
            </a:r>
            <a:r>
              <a:rPr lang="en-US" dirty="0"/>
              <a:t>	</a:t>
            </a:r>
          </a:p>
          <a:p>
            <a:pPr marL="0" lvl="0" indent="0" algn="just">
              <a:buNone/>
            </a:pPr>
            <a:r>
              <a:rPr lang="en-US" dirty="0"/>
              <a:t>-&gt; As per the current report of Nov 2023 more than 6cr people are admitted due to the  different health issue  like injured, dehydrated and undergoing surgery, they are often injected with fluids through an IV bag. However, leaving the IV bag suspended and empty for a long period of time can cause complications.</a:t>
            </a:r>
          </a:p>
          <a:p>
            <a:pPr marL="0" lvl="0" indent="0" algn="just">
              <a:buNone/>
            </a:pPr>
            <a:r>
              <a:rPr lang="en-US" dirty="0"/>
              <a:t>Such as:</a:t>
            </a:r>
          </a:p>
          <a:p>
            <a:pPr marL="514350" lvl="0" indent="-514350" algn="just">
              <a:buAutoNum type="arabicPeriod"/>
            </a:pPr>
            <a:r>
              <a:rPr lang="en-US" b="1" dirty="0"/>
              <a:t>Reverse Osmosis(Reverse Flow of Blood)</a:t>
            </a:r>
          </a:p>
          <a:p>
            <a:pPr marL="514350" lvl="0" indent="-514350" algn="just">
              <a:buAutoNum type="arabicPeriod"/>
            </a:pPr>
            <a:r>
              <a:rPr lang="en-US" b="1" dirty="0"/>
              <a:t>Air Embolism which can further increase the risk of stroke or a heart attack.</a:t>
            </a:r>
          </a:p>
          <a:p>
            <a:pPr marL="0" lvl="0" indent="0" algn="just">
              <a:buNone/>
            </a:pPr>
            <a:endParaRPr lang="en-US" dirty="0"/>
          </a:p>
          <a:p>
            <a:pPr lvl="0" algn="just"/>
            <a:endParaRPr lang="en-US" dirty="0"/>
          </a:p>
          <a:p>
            <a:pPr marL="0" lvl="0" indent="0" algn="just">
              <a:buNone/>
            </a:pPr>
            <a:endParaRPr lang="en-US" dirty="0"/>
          </a:p>
          <a:p>
            <a:pPr lvl="0" algn="just"/>
            <a:endParaRPr lang="en-US" dirty="0"/>
          </a:p>
          <a:p>
            <a:pPr lvl="0" algn="just"/>
            <a:endParaRPr lang="en-US" dirty="0"/>
          </a:p>
          <a:p>
            <a:pPr lvl="0" algn="just"/>
            <a:endParaRPr lang="en-US" dirty="0"/>
          </a:p>
        </p:txBody>
      </p:sp>
      <p:sp>
        <p:nvSpPr>
          <p:cNvPr id="3" name="Slide Number Placeholder 3">
            <a:extLst>
              <a:ext uri="{FF2B5EF4-FFF2-40B4-BE49-F238E27FC236}">
                <a16:creationId xmlns:a16="http://schemas.microsoft.com/office/drawing/2014/main" id="{E4E4A275-0564-BABD-C0AD-305EAA75B5C6}"/>
              </a:ext>
            </a:extLst>
          </p:cNvPr>
          <p:cNvSpPr txBox="1">
            <a:spLocks noGrp="1"/>
          </p:cNvSpPr>
          <p:nvPr>
            <p:ph type="sldNum" sz="quarter" idx="8"/>
          </p:nvPr>
        </p:nvSpPr>
        <p:spPr/>
        <p:txBody>
          <a:bodyPr/>
          <a:lstStyle/>
          <a:p>
            <a:pPr lvl="0"/>
            <a:fld id="{D97C0155-C882-6849-99ED-95CD6E42F130}" type="slidenum">
              <a:rPr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EBEE4-C115-2277-1E22-EF39D5F5EA55}"/>
              </a:ext>
            </a:extLst>
          </p:cNvPr>
          <p:cNvSpPr txBox="1">
            <a:spLocks noGrp="1"/>
          </p:cNvSpPr>
          <p:nvPr>
            <p:ph type="body" idx="4294967295"/>
          </p:nvPr>
        </p:nvSpPr>
        <p:spPr>
          <a:xfrm>
            <a:off x="457199" y="1629552"/>
            <a:ext cx="8229600" cy="4525959"/>
          </a:xfrm>
        </p:spPr>
        <p:txBody>
          <a:bodyPr>
            <a:normAutofit fontScale="77500" lnSpcReduction="20000"/>
          </a:bodyPr>
          <a:lstStyle/>
          <a:p>
            <a:pPr algn="just"/>
            <a:r>
              <a:rPr lang="en-US" b="1" dirty="0"/>
              <a:t>Solution:</a:t>
            </a:r>
          </a:p>
          <a:p>
            <a:pPr marL="0" indent="0" algn="just">
              <a:buNone/>
            </a:pPr>
            <a:r>
              <a:rPr lang="en-US" dirty="0"/>
              <a:t>-&gt; To avoid the risks associated with an empty IV bag, which can cause complications like reverse osmosis or air embolism, it is crucial for the IV </a:t>
            </a:r>
            <a:r>
              <a:rPr lang="en-US" sz="3100" dirty="0"/>
              <a:t>bag</a:t>
            </a:r>
            <a:r>
              <a:rPr lang="en-US" dirty="0"/>
              <a:t> to be monitored by an attending nurse. However, human negligence can sometimes occur. To mitigate this risk, we have developed an automated device that monitors the IV bag's fluid level, ensuring continuous and accurate tracking.</a:t>
            </a:r>
          </a:p>
          <a:p>
            <a:pPr marL="0" indent="0" algn="just">
              <a:buNone/>
            </a:pPr>
            <a:endParaRPr lang="en-US" dirty="0"/>
          </a:p>
          <a:p>
            <a:pPr lvl="0" algn="just"/>
            <a:r>
              <a:rPr lang="en-US" b="1" dirty="0"/>
              <a:t>Novelty/ Innovation:</a:t>
            </a:r>
          </a:p>
          <a:p>
            <a:pPr marL="0" lvl="0" indent="0" algn="just">
              <a:buNone/>
            </a:pPr>
            <a:r>
              <a:rPr lang="en-US" dirty="0"/>
              <a:t>-&gt; Added notification and alarm system to nurse mobile.</a:t>
            </a:r>
          </a:p>
          <a:p>
            <a:pPr marL="0" lvl="0" indent="0" algn="just">
              <a:buNone/>
            </a:pPr>
            <a:r>
              <a:rPr lang="en-US" dirty="0"/>
              <a:t>	</a:t>
            </a:r>
          </a:p>
          <a:p>
            <a:pPr marL="0" lvl="0" indent="0" algn="just">
              <a:buNone/>
            </a:pPr>
            <a:endParaRPr lang="en-US" dirty="0"/>
          </a:p>
          <a:p>
            <a:pPr lvl="0" algn="just"/>
            <a:endParaRPr lang="en-US" dirty="0"/>
          </a:p>
        </p:txBody>
      </p:sp>
      <p:sp>
        <p:nvSpPr>
          <p:cNvPr id="4" name="Slide Number Placeholder 3">
            <a:extLst>
              <a:ext uri="{FF2B5EF4-FFF2-40B4-BE49-F238E27FC236}">
                <a16:creationId xmlns:a16="http://schemas.microsoft.com/office/drawing/2014/main" id="{96C92C56-BCA3-50DC-F110-609E6000EC9C}"/>
              </a:ext>
            </a:extLst>
          </p:cNvPr>
          <p:cNvSpPr txBox="1">
            <a:spLocks noGrp="1"/>
          </p:cNvSpPr>
          <p:nvPr>
            <p:ph type="sldNum" sz="quarter" idx="8"/>
          </p:nvPr>
        </p:nvSpPr>
        <p:spPr/>
        <p:txBody>
          <a:bodyPr/>
          <a:lstStyle/>
          <a:p>
            <a:pPr lvl="0"/>
            <a:fld id="{60F6CE38-AF0D-EA43-AF88-E4A9B8B02527}" type="slidenum">
              <a:rPr lang="en-US"/>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4E53BD9-6922-6243-DFC8-EA1861A41F4D}"/>
              </a:ext>
            </a:extLst>
          </p:cNvPr>
          <p:cNvSpPr txBox="1">
            <a:spLocks noGrp="1"/>
          </p:cNvSpPr>
          <p:nvPr>
            <p:ph type="body" idx="4294967295"/>
          </p:nvPr>
        </p:nvSpPr>
        <p:spPr>
          <a:xfrm>
            <a:off x="457200" y="1420411"/>
            <a:ext cx="8229600" cy="3123310"/>
          </a:xfrm>
        </p:spPr>
        <p:txBody>
          <a:bodyPr>
            <a:normAutofit fontScale="25000" lnSpcReduction="20000"/>
          </a:bodyPr>
          <a:lstStyle/>
          <a:p>
            <a:pPr lvl="0" algn="just"/>
            <a:r>
              <a:rPr lang="en-US" sz="9600" b="1" dirty="0"/>
              <a:t>Social – Economic Impact:</a:t>
            </a:r>
            <a:r>
              <a:rPr lang="en-US" sz="9600" dirty="0"/>
              <a:t> </a:t>
            </a:r>
          </a:p>
          <a:p>
            <a:pPr marL="0" lvl="0" indent="0" algn="just">
              <a:buNone/>
            </a:pPr>
            <a:r>
              <a:rPr lang="en-US" sz="9600" dirty="0"/>
              <a:t>-&gt; Socially it reduce the workload  of the hospital and manage the risk. It improves patient safety, leading to fewer readmissions and shorter hospital stays. The sensor also boosts efficiency by automating monitoring, reducing labor costs. It helps optimize resource allocation, minimizing waste and maximizing hospital resources. Overall, it contributes to cost savings and enhances the healthcare system's financial sustainability.</a:t>
            </a:r>
          </a:p>
          <a:p>
            <a:pPr marL="0" lvl="0" indent="0" algn="just">
              <a:buNone/>
            </a:pPr>
            <a:endParaRPr lang="en-US" sz="9600" dirty="0"/>
          </a:p>
          <a:p>
            <a:pPr lvl="0" algn="just"/>
            <a:r>
              <a:rPr lang="en-US" sz="9600" b="1" dirty="0"/>
              <a:t>Market Potential:</a:t>
            </a:r>
          </a:p>
          <a:p>
            <a:pPr marL="0" indent="0">
              <a:buNone/>
            </a:pPr>
            <a:r>
              <a:rPr lang="en-US" sz="9600" dirty="0"/>
              <a:t>-&gt;The IV bag sensor has strong market potential, addressing risks like </a:t>
            </a:r>
            <a:r>
              <a:rPr lang="en-US" sz="9600" b="1" dirty="0"/>
              <a:t>Reverse Osmosis</a:t>
            </a:r>
            <a:r>
              <a:rPr lang="en-US" sz="9600" dirty="0"/>
              <a:t> and </a:t>
            </a:r>
            <a:r>
              <a:rPr lang="en-US" sz="9600" b="1" dirty="0"/>
              <a:t>Air Embolism</a:t>
            </a:r>
            <a:r>
              <a:rPr lang="en-US" sz="9600" dirty="0"/>
              <a:t> in over 60 million annual IV procedures in India alone. It enhances patient safety, reduces human error, and aligns with trends in healthcare automation. Globally, it offers cost savings and vast opportunities for adoption in hospitals and clinics.</a:t>
            </a:r>
          </a:p>
          <a:p>
            <a:pPr marL="0" lvl="0" indent="0" algn="just">
              <a:buNone/>
            </a:pPr>
            <a:endParaRPr lang="en-US" sz="8000" dirty="0"/>
          </a:p>
          <a:p>
            <a:pPr marL="0" lvl="0" indent="0" algn="just">
              <a:buNone/>
            </a:pPr>
            <a:endParaRPr lang="en-US" dirty="0"/>
          </a:p>
          <a:p>
            <a:pPr marL="0" lvl="0" indent="0" algn="just">
              <a:buNone/>
            </a:pPr>
            <a:r>
              <a:rPr lang="en-US" dirty="0"/>
              <a:t>	</a:t>
            </a:r>
          </a:p>
          <a:p>
            <a:pPr marL="0" lvl="0" indent="0" algn="just">
              <a:buNone/>
            </a:pPr>
            <a:endParaRPr lang="en-US" dirty="0"/>
          </a:p>
        </p:txBody>
      </p:sp>
      <p:sp>
        <p:nvSpPr>
          <p:cNvPr id="3" name="Slide Number Placeholder 3">
            <a:extLst>
              <a:ext uri="{FF2B5EF4-FFF2-40B4-BE49-F238E27FC236}">
                <a16:creationId xmlns:a16="http://schemas.microsoft.com/office/drawing/2014/main" id="{E4746382-F611-225A-473C-07B6D32D9D18}"/>
              </a:ext>
            </a:extLst>
          </p:cNvPr>
          <p:cNvSpPr txBox="1">
            <a:spLocks noGrp="1"/>
          </p:cNvSpPr>
          <p:nvPr>
            <p:ph type="sldNum" sz="quarter" idx="8"/>
          </p:nvPr>
        </p:nvSpPr>
        <p:spPr/>
        <p:txBody>
          <a:bodyPr/>
          <a:lstStyle/>
          <a:p>
            <a:pPr lvl="0"/>
            <a:fld id="{78A17371-CAA1-814A-A862-B232AA6A0C65}" type="slidenum">
              <a:rPr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80225F6-FF46-98B5-67CA-D38FF365901B}"/>
              </a:ext>
            </a:extLst>
          </p:cNvPr>
          <p:cNvSpPr txBox="1">
            <a:spLocks noGrp="1"/>
          </p:cNvSpPr>
          <p:nvPr>
            <p:ph type="body" idx="4294967295"/>
          </p:nvPr>
        </p:nvSpPr>
        <p:spPr>
          <a:xfrm>
            <a:off x="474313" y="1371600"/>
            <a:ext cx="8229600" cy="4525959"/>
          </a:xfrm>
        </p:spPr>
        <p:txBody>
          <a:bodyPr/>
          <a:lstStyle/>
          <a:p>
            <a:pPr lvl="0"/>
            <a:r>
              <a:rPr lang="en-US" b="1" dirty="0"/>
              <a:t>Prototype picture:</a:t>
            </a:r>
          </a:p>
          <a:p>
            <a:pPr lvl="0"/>
            <a:endParaRPr lang="en-US" dirty="0"/>
          </a:p>
        </p:txBody>
      </p:sp>
      <p:sp>
        <p:nvSpPr>
          <p:cNvPr id="3" name="Slide Number Placeholder 3">
            <a:extLst>
              <a:ext uri="{FF2B5EF4-FFF2-40B4-BE49-F238E27FC236}">
                <a16:creationId xmlns:a16="http://schemas.microsoft.com/office/drawing/2014/main" id="{2F9C8888-F7EB-DF5C-DA95-79A493060A33}"/>
              </a:ext>
            </a:extLst>
          </p:cNvPr>
          <p:cNvSpPr txBox="1">
            <a:spLocks noGrp="1"/>
          </p:cNvSpPr>
          <p:nvPr>
            <p:ph type="sldNum" sz="quarter" idx="8"/>
          </p:nvPr>
        </p:nvSpPr>
        <p:spPr/>
        <p:txBody>
          <a:bodyPr/>
          <a:lstStyle/>
          <a:p>
            <a:pPr lvl="0"/>
            <a:fld id="{EA05E73F-00D4-BA45-B1B3-5953F156DF3B}" type="slidenum">
              <a:rPr lang="en-US"/>
              <a:pPr lvl="0"/>
              <a:t>5</a:t>
            </a:fld>
            <a:endParaRPr lang="en-US"/>
          </a:p>
        </p:txBody>
      </p:sp>
      <p:pic>
        <p:nvPicPr>
          <p:cNvPr id="59" name="Picture 58">
            <a:extLst>
              <a:ext uri="{FF2B5EF4-FFF2-40B4-BE49-F238E27FC236}">
                <a16:creationId xmlns:a16="http://schemas.microsoft.com/office/drawing/2014/main" id="{A8230DA6-3645-479F-ECC7-E912B38E3E2A}"/>
              </a:ext>
            </a:extLst>
          </p:cNvPr>
          <p:cNvPicPr>
            <a:picLocks noChangeAspect="1"/>
          </p:cNvPicPr>
          <p:nvPr/>
        </p:nvPicPr>
        <p:blipFill>
          <a:blip r:embed="rId2"/>
          <a:stretch>
            <a:fillRect/>
          </a:stretch>
        </p:blipFill>
        <p:spPr>
          <a:xfrm>
            <a:off x="474313" y="2243579"/>
            <a:ext cx="2410289" cy="3213719"/>
          </a:xfrm>
          <a:prstGeom prst="rect">
            <a:avLst/>
          </a:prstGeom>
        </p:spPr>
      </p:pic>
      <p:pic>
        <p:nvPicPr>
          <p:cNvPr id="61" name="Picture 60">
            <a:extLst>
              <a:ext uri="{FF2B5EF4-FFF2-40B4-BE49-F238E27FC236}">
                <a16:creationId xmlns:a16="http://schemas.microsoft.com/office/drawing/2014/main" id="{832F6E6F-38F2-0785-D801-F1DD8FB8E09E}"/>
              </a:ext>
            </a:extLst>
          </p:cNvPr>
          <p:cNvPicPr>
            <a:picLocks noChangeAspect="1"/>
          </p:cNvPicPr>
          <p:nvPr/>
        </p:nvPicPr>
        <p:blipFill>
          <a:blip r:embed="rId3"/>
          <a:stretch>
            <a:fillRect/>
          </a:stretch>
        </p:blipFill>
        <p:spPr>
          <a:xfrm>
            <a:off x="3406542" y="2243581"/>
            <a:ext cx="2410289" cy="3213717"/>
          </a:xfrm>
          <a:prstGeom prst="rect">
            <a:avLst/>
          </a:prstGeom>
        </p:spPr>
      </p:pic>
      <p:pic>
        <p:nvPicPr>
          <p:cNvPr id="63" name="Picture 62">
            <a:extLst>
              <a:ext uri="{FF2B5EF4-FFF2-40B4-BE49-F238E27FC236}">
                <a16:creationId xmlns:a16="http://schemas.microsoft.com/office/drawing/2014/main" id="{79D6472A-B1B9-9ED0-06C2-4147E00EB85F}"/>
              </a:ext>
            </a:extLst>
          </p:cNvPr>
          <p:cNvPicPr>
            <a:picLocks noChangeAspect="1"/>
          </p:cNvPicPr>
          <p:nvPr/>
        </p:nvPicPr>
        <p:blipFill>
          <a:blip r:embed="rId4"/>
          <a:stretch>
            <a:fillRect/>
          </a:stretch>
        </p:blipFill>
        <p:spPr>
          <a:xfrm>
            <a:off x="6301059" y="2243580"/>
            <a:ext cx="2410289" cy="32137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9021BFA-B49D-E768-D34B-462171CDC1E4}"/>
              </a:ext>
            </a:extLst>
          </p:cNvPr>
          <p:cNvSpPr txBox="1">
            <a:spLocks noGrp="1"/>
          </p:cNvSpPr>
          <p:nvPr>
            <p:ph type="body" idx="4294967295"/>
          </p:nvPr>
        </p:nvSpPr>
        <p:spPr>
          <a:xfrm>
            <a:off x="405884" y="1143000"/>
            <a:ext cx="8229600" cy="4525959"/>
          </a:xfrm>
        </p:spPr>
        <p:txBody>
          <a:bodyPr/>
          <a:lstStyle/>
          <a:p>
            <a:pPr lvl="0" algn="just"/>
            <a:r>
              <a:rPr lang="en-US" b="1" dirty="0"/>
              <a:t>Component:</a:t>
            </a:r>
          </a:p>
          <a:p>
            <a:pPr lvl="0" algn="just"/>
            <a:endParaRPr lang="en-US" dirty="0"/>
          </a:p>
        </p:txBody>
      </p:sp>
      <p:sp>
        <p:nvSpPr>
          <p:cNvPr id="3" name="Slide Number Placeholder 3">
            <a:extLst>
              <a:ext uri="{FF2B5EF4-FFF2-40B4-BE49-F238E27FC236}">
                <a16:creationId xmlns:a16="http://schemas.microsoft.com/office/drawing/2014/main" id="{51F99DC3-059D-6F92-31A5-19C01528653A}"/>
              </a:ext>
            </a:extLst>
          </p:cNvPr>
          <p:cNvSpPr txBox="1">
            <a:spLocks noGrp="1"/>
          </p:cNvSpPr>
          <p:nvPr>
            <p:ph type="sldNum" sz="quarter" idx="8"/>
          </p:nvPr>
        </p:nvSpPr>
        <p:spPr/>
        <p:txBody>
          <a:bodyPr/>
          <a:lstStyle/>
          <a:p>
            <a:pPr lvl="0"/>
            <a:fld id="{ADE55359-C55E-D442-B43D-8D308333102D}" type="slidenum">
              <a:rPr lang="en-US"/>
              <a:t>6</a:t>
            </a:fld>
            <a:endParaRPr lang="en-US"/>
          </a:p>
        </p:txBody>
      </p:sp>
      <p:pic>
        <p:nvPicPr>
          <p:cNvPr id="4" name="Picture 3">
            <a:extLst>
              <a:ext uri="{FF2B5EF4-FFF2-40B4-BE49-F238E27FC236}">
                <a16:creationId xmlns:a16="http://schemas.microsoft.com/office/drawing/2014/main" id="{5D33881D-2BA7-B031-ED6E-88C1309C7E95}"/>
              </a:ext>
            </a:extLst>
          </p:cNvPr>
          <p:cNvPicPr>
            <a:picLocks noChangeAspect="1"/>
          </p:cNvPicPr>
          <p:nvPr/>
        </p:nvPicPr>
        <p:blipFill>
          <a:blip r:embed="rId2"/>
          <a:srcRect l="33234" t="22804" r="39128" b="5796"/>
          <a:stretch/>
        </p:blipFill>
        <p:spPr>
          <a:xfrm rot="16200000">
            <a:off x="1252635" y="1929103"/>
            <a:ext cx="1264299" cy="1735494"/>
          </a:xfrm>
          <a:prstGeom prst="rect">
            <a:avLst/>
          </a:prstGeom>
        </p:spPr>
      </p:pic>
      <p:pic>
        <p:nvPicPr>
          <p:cNvPr id="5" name="Picture 4">
            <a:extLst>
              <a:ext uri="{FF2B5EF4-FFF2-40B4-BE49-F238E27FC236}">
                <a16:creationId xmlns:a16="http://schemas.microsoft.com/office/drawing/2014/main" id="{6FB37BFE-627D-DB48-F951-AB053205B136}"/>
              </a:ext>
            </a:extLst>
          </p:cNvPr>
          <p:cNvPicPr>
            <a:picLocks noChangeAspect="1"/>
          </p:cNvPicPr>
          <p:nvPr/>
        </p:nvPicPr>
        <p:blipFill>
          <a:blip r:embed="rId3"/>
          <a:srcRect t="15539" b="21287"/>
          <a:stretch/>
        </p:blipFill>
        <p:spPr>
          <a:xfrm>
            <a:off x="3390125" y="2280302"/>
            <a:ext cx="1865266" cy="1125677"/>
          </a:xfrm>
          <a:prstGeom prst="rect">
            <a:avLst/>
          </a:prstGeom>
        </p:spPr>
      </p:pic>
      <p:pic>
        <p:nvPicPr>
          <p:cNvPr id="6" name="Picture 5">
            <a:extLst>
              <a:ext uri="{FF2B5EF4-FFF2-40B4-BE49-F238E27FC236}">
                <a16:creationId xmlns:a16="http://schemas.microsoft.com/office/drawing/2014/main" id="{D3ADB58E-64E5-D2C2-D19B-8BBEBC11FD5B}"/>
              </a:ext>
            </a:extLst>
          </p:cNvPr>
          <p:cNvPicPr>
            <a:picLocks noChangeAspect="1"/>
          </p:cNvPicPr>
          <p:nvPr/>
        </p:nvPicPr>
        <p:blipFill>
          <a:blip r:embed="rId4"/>
          <a:srcRect t="61222" r="57994"/>
          <a:stretch/>
        </p:blipFill>
        <p:spPr>
          <a:xfrm rot="5400000">
            <a:off x="165218" y="4592438"/>
            <a:ext cx="2501565" cy="797928"/>
          </a:xfrm>
          <a:prstGeom prst="rect">
            <a:avLst/>
          </a:prstGeom>
        </p:spPr>
      </p:pic>
      <p:pic>
        <p:nvPicPr>
          <p:cNvPr id="7" name="Picture 6" descr="ESP8266 NodeMCU with Load Cell and HX711 Amplifier (Digital Scale) | Random  Nerd Tutorials">
            <a:extLst>
              <a:ext uri="{FF2B5EF4-FFF2-40B4-BE49-F238E27FC236}">
                <a16:creationId xmlns:a16="http://schemas.microsoft.com/office/drawing/2014/main" id="{7B1E04A0-6B2D-8FC1-899B-A70C636FCE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351" t="67190" r="32823"/>
          <a:stretch/>
        </p:blipFill>
        <p:spPr bwMode="auto">
          <a:xfrm>
            <a:off x="2426117" y="4359252"/>
            <a:ext cx="1181875" cy="1264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98A2D63-D0F6-7883-C533-8E3D4E10CA13}"/>
              </a:ext>
            </a:extLst>
          </p:cNvPr>
          <p:cNvPicPr>
            <a:picLocks noChangeAspect="1"/>
          </p:cNvPicPr>
          <p:nvPr/>
        </p:nvPicPr>
        <p:blipFill>
          <a:blip r:embed="rId6"/>
          <a:srcRect l="4640" t="10390" r="62189" b="29621"/>
          <a:stretch/>
        </p:blipFill>
        <p:spPr>
          <a:xfrm>
            <a:off x="4393774" y="4481270"/>
            <a:ext cx="697211" cy="1020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19C33-ED21-389B-7F75-07217F8596DA}"/>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82A87C-308F-1D71-49AE-63D46280FE28}"/>
              </a:ext>
            </a:extLst>
          </p:cNvPr>
          <p:cNvSpPr txBox="1">
            <a:spLocks noGrp="1"/>
          </p:cNvSpPr>
          <p:nvPr>
            <p:ph type="body" idx="4294967295"/>
          </p:nvPr>
        </p:nvSpPr>
        <p:spPr>
          <a:xfrm>
            <a:off x="387221" y="1143000"/>
            <a:ext cx="8229600" cy="5213351"/>
          </a:xfrm>
        </p:spPr>
        <p:txBody>
          <a:bodyPr/>
          <a:lstStyle/>
          <a:p>
            <a:pPr lvl="0" algn="just"/>
            <a:r>
              <a:rPr lang="en-US" b="1" dirty="0"/>
              <a:t>Team Photo:</a:t>
            </a:r>
          </a:p>
          <a:p>
            <a:pPr lvl="0" algn="just"/>
            <a:endParaRPr lang="en-US" dirty="0"/>
          </a:p>
        </p:txBody>
      </p:sp>
      <p:sp>
        <p:nvSpPr>
          <p:cNvPr id="3" name="Slide Number Placeholder 3">
            <a:extLst>
              <a:ext uri="{FF2B5EF4-FFF2-40B4-BE49-F238E27FC236}">
                <a16:creationId xmlns:a16="http://schemas.microsoft.com/office/drawing/2014/main" id="{F8128F0E-120A-CC57-AA69-EE4A22058B70}"/>
              </a:ext>
            </a:extLst>
          </p:cNvPr>
          <p:cNvSpPr txBox="1">
            <a:spLocks noGrp="1"/>
          </p:cNvSpPr>
          <p:nvPr>
            <p:ph type="sldNum" sz="quarter" idx="8"/>
          </p:nvPr>
        </p:nvSpPr>
        <p:spPr/>
        <p:txBody>
          <a:bodyPr/>
          <a:lstStyle/>
          <a:p>
            <a:pPr lvl="0"/>
            <a:fld id="{ADE55359-C55E-D442-B43D-8D308333102D}" type="slidenum">
              <a:rPr lang="en-US"/>
              <a:t>7</a:t>
            </a:fld>
            <a:endParaRPr lang="en-US"/>
          </a:p>
        </p:txBody>
      </p:sp>
      <p:pic>
        <p:nvPicPr>
          <p:cNvPr id="5" name="Picture 4">
            <a:extLst>
              <a:ext uri="{FF2B5EF4-FFF2-40B4-BE49-F238E27FC236}">
                <a16:creationId xmlns:a16="http://schemas.microsoft.com/office/drawing/2014/main" id="{EC771CBB-5018-E36B-9404-DB2699567EF1}"/>
              </a:ext>
            </a:extLst>
          </p:cNvPr>
          <p:cNvPicPr>
            <a:picLocks noChangeAspect="1"/>
          </p:cNvPicPr>
          <p:nvPr/>
        </p:nvPicPr>
        <p:blipFill>
          <a:blip r:embed="rId2"/>
          <a:stretch>
            <a:fillRect/>
          </a:stretch>
        </p:blipFill>
        <p:spPr>
          <a:xfrm>
            <a:off x="1329179" y="1959845"/>
            <a:ext cx="6165129" cy="4623847"/>
          </a:xfrm>
          <a:prstGeom prst="rect">
            <a:avLst/>
          </a:prstGeom>
        </p:spPr>
      </p:pic>
    </p:spTree>
    <p:extLst>
      <p:ext uri="{BB962C8B-B14F-4D97-AF65-F5344CB8AC3E}">
        <p14:creationId xmlns:p14="http://schemas.microsoft.com/office/powerpoint/2010/main" val="821107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5298</TotalTime>
  <Words>434</Words>
  <Application>Microsoft Office PowerPoint</Application>
  <PresentationFormat>On-screen Show (4:3)</PresentationFormat>
  <Paragraphs>74</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VNurt Technology Solutions Private Limited</dc:creator>
  <cp:lastModifiedBy>Shiv Gandhi</cp:lastModifiedBy>
  <cp:revision>125</cp:revision>
  <dcterms:created xsi:type="dcterms:W3CDTF">2016-08-04T05:13:03Z</dcterms:created>
  <dcterms:modified xsi:type="dcterms:W3CDTF">2024-11-26T06:56:13Z</dcterms:modified>
</cp:coreProperties>
</file>